
<file path=[Content_Types].xml><?xml version="1.0" encoding="utf-8"?>
<Types xmlns="http://schemas.openxmlformats.org/package/2006/content-types">
  <Default Extension="png" ContentType="image/png"/>
  <Default Extension="jpeg" ContentType="image/jpeg"/>
  <Default Extension="wmf" ContentType="image/x-wmf"/>
  <Default Extension="rels" ContentType="application/vnd.openxmlformats-package.relationships+xml"/>
  <Default Extension="xml" ContentType="application/xml"/>
  <Default Extension="wdp" ContentType="image/vnd.ms-photo"/>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 id="2147483660" r:id="rId2"/>
  </p:sldMasterIdLst>
  <p:sldIdLst>
    <p:sldId id="328" r:id="rId3"/>
    <p:sldId id="288" r:id="rId4"/>
    <p:sldId id="289" r:id="rId5"/>
    <p:sldId id="290" r:id="rId6"/>
    <p:sldId id="291" r:id="rId7"/>
    <p:sldId id="292" r:id="rId8"/>
    <p:sldId id="293" r:id="rId9"/>
    <p:sldId id="294" r:id="rId10"/>
    <p:sldId id="295" r:id="rId11"/>
    <p:sldId id="296" r:id="rId12"/>
    <p:sldId id="297" r:id="rId13"/>
    <p:sldId id="298" r:id="rId14"/>
    <p:sldId id="299" r:id="rId15"/>
    <p:sldId id="300" r:id="rId16"/>
    <p:sldId id="301" r:id="rId17"/>
    <p:sldId id="302" r:id="rId18"/>
    <p:sldId id="303" r:id="rId19"/>
    <p:sldId id="304" r:id="rId20"/>
    <p:sldId id="305" r:id="rId21"/>
    <p:sldId id="306" r:id="rId22"/>
    <p:sldId id="307" r:id="rId23"/>
    <p:sldId id="308" r:id="rId24"/>
    <p:sldId id="309" r:id="rId25"/>
    <p:sldId id="310" r:id="rId26"/>
    <p:sldId id="311" r:id="rId27"/>
    <p:sldId id="312" r:id="rId28"/>
    <p:sldId id="313" r:id="rId29"/>
    <p:sldId id="314" r:id="rId30"/>
    <p:sldId id="315" r:id="rId31"/>
    <p:sldId id="316" r:id="rId32"/>
    <p:sldId id="317" r:id="rId33"/>
    <p:sldId id="318" r:id="rId34"/>
    <p:sldId id="324" r:id="rId35"/>
    <p:sldId id="325" r:id="rId36"/>
    <p:sldId id="326" r:id="rId3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000" autoAdjust="0"/>
    <p:restoredTop sz="94660"/>
  </p:normalViewPr>
  <p:slideViewPr>
    <p:cSldViewPr snapToGrid="0">
      <p:cViewPr varScale="1">
        <p:scale>
          <a:sx n="73" d="100"/>
          <a:sy n="73" d="100"/>
        </p:scale>
        <p:origin x="618" y="54"/>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9" Type="http://schemas.openxmlformats.org/officeDocument/2006/relationships/viewProps" Target="viewProps.xml"/><Relationship Id="rId3" Type="http://schemas.openxmlformats.org/officeDocument/2006/relationships/slide" Target="slides/slide1.xml"/><Relationship Id="rId21" Type="http://schemas.openxmlformats.org/officeDocument/2006/relationships/slide" Target="slides/slide19.xml"/><Relationship Id="rId34" Type="http://schemas.openxmlformats.org/officeDocument/2006/relationships/slide" Target="slides/slide32.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slide" Target="slides/slide31.xml"/><Relationship Id="rId38" Type="http://schemas.openxmlformats.org/officeDocument/2006/relationships/presProps" Target="presProps.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slide" Target="slides/slide18.xml"/><Relationship Id="rId29" Type="http://schemas.openxmlformats.org/officeDocument/2006/relationships/slide" Target="slides/slide27.xml"/><Relationship Id="rId41"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slide" Target="slides/slide30.xml"/><Relationship Id="rId37" Type="http://schemas.openxmlformats.org/officeDocument/2006/relationships/slide" Target="slides/slide35.xml"/><Relationship Id="rId40" Type="http://schemas.openxmlformats.org/officeDocument/2006/relationships/theme" Target="theme/theme1.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slide" Target="slides/slide34.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slide" Target="slides/slide29.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slide" Target="slides/slide33.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81CD65B4-3894-4EA8-A4DF-B74CFF55CF2D}" type="datetimeFigureOut">
              <a:rPr lang="en-US" smtClean="0"/>
              <a:t>7/27/2022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376C90C-CCEE-4B46-BCF7-17EBD77D735F}" type="slidenum">
              <a:rPr lang="en-US" smtClean="0"/>
              <a:t>‹#›</a:t>
            </a:fld>
            <a:endParaRPr lang="en-US"/>
          </a:p>
        </p:txBody>
      </p:sp>
    </p:spTree>
    <p:extLst>
      <p:ext uri="{BB962C8B-B14F-4D97-AF65-F5344CB8AC3E}">
        <p14:creationId xmlns:p14="http://schemas.microsoft.com/office/powerpoint/2010/main" val="337417481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81CD65B4-3894-4EA8-A4DF-B74CFF55CF2D}" type="datetimeFigureOut">
              <a:rPr lang="en-US" smtClean="0"/>
              <a:t>7/27/2022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376C90C-CCEE-4B46-BCF7-17EBD77D735F}" type="slidenum">
              <a:rPr lang="en-US" smtClean="0"/>
              <a:t>‹#›</a:t>
            </a:fld>
            <a:endParaRPr lang="en-US"/>
          </a:p>
        </p:txBody>
      </p:sp>
    </p:spTree>
    <p:extLst>
      <p:ext uri="{BB962C8B-B14F-4D97-AF65-F5344CB8AC3E}">
        <p14:creationId xmlns:p14="http://schemas.microsoft.com/office/powerpoint/2010/main" val="41248814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81CD65B4-3894-4EA8-A4DF-B74CFF55CF2D}" type="datetimeFigureOut">
              <a:rPr lang="en-US" smtClean="0"/>
              <a:t>7/27/2022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376C90C-CCEE-4B46-BCF7-17EBD77D735F}" type="slidenum">
              <a:rPr lang="en-US" smtClean="0"/>
              <a:t>‹#›</a:t>
            </a:fld>
            <a:endParaRPr lang="en-US"/>
          </a:p>
        </p:txBody>
      </p:sp>
    </p:spTree>
    <p:extLst>
      <p:ext uri="{BB962C8B-B14F-4D97-AF65-F5344CB8AC3E}">
        <p14:creationId xmlns:p14="http://schemas.microsoft.com/office/powerpoint/2010/main" val="383093150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81CD65B4-3894-4EA8-A4DF-B74CFF55CF2D}" type="datetimeFigureOut">
              <a:rPr lang="en-US" smtClean="0"/>
              <a:t>7/27/2022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8376C90C-CCEE-4B46-BCF7-17EBD77D735F}" type="slidenum">
              <a:rPr lang="en-US" smtClean="0"/>
              <a:t>‹#›</a:t>
            </a:fld>
            <a:endParaRPr lang="en-US"/>
          </a:p>
        </p:txBody>
      </p:sp>
    </p:spTree>
    <p:extLst>
      <p:ext uri="{BB962C8B-B14F-4D97-AF65-F5344CB8AC3E}">
        <p14:creationId xmlns:p14="http://schemas.microsoft.com/office/powerpoint/2010/main" val="125920414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81CD65B4-3894-4EA8-A4DF-B74CFF55CF2D}" type="datetimeFigureOut">
              <a:rPr lang="en-US" smtClean="0"/>
              <a:t>7/27/2022</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8376C90C-CCEE-4B46-BCF7-17EBD77D735F}" type="slidenum">
              <a:rPr lang="en-US" smtClean="0"/>
              <a:t>‹#›</a:t>
            </a:fld>
            <a:endParaRPr lang="en-US"/>
          </a:p>
        </p:txBody>
      </p:sp>
    </p:spTree>
    <p:extLst>
      <p:ext uri="{BB962C8B-B14F-4D97-AF65-F5344CB8AC3E}">
        <p14:creationId xmlns:p14="http://schemas.microsoft.com/office/powerpoint/2010/main" val="248742832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81CD65B4-3894-4EA8-A4DF-B74CFF55CF2D}" type="datetimeFigureOut">
              <a:rPr lang="en-US" smtClean="0"/>
              <a:t>7/27/2022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8376C90C-CCEE-4B46-BCF7-17EBD77D735F}" type="slidenum">
              <a:rPr lang="en-US" smtClean="0"/>
              <a:t>‹#›</a:t>
            </a:fld>
            <a:endParaRPr lang="en-US"/>
          </a:p>
        </p:txBody>
      </p:sp>
    </p:spTree>
    <p:extLst>
      <p:ext uri="{BB962C8B-B14F-4D97-AF65-F5344CB8AC3E}">
        <p14:creationId xmlns:p14="http://schemas.microsoft.com/office/powerpoint/2010/main" val="46490305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81CD65B4-3894-4EA8-A4DF-B74CFF55CF2D}" type="datetimeFigureOut">
              <a:rPr lang="en-US" smtClean="0"/>
              <a:t>7/27/2022</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8376C90C-CCEE-4B46-BCF7-17EBD77D735F}" type="slidenum">
              <a:rPr lang="en-US" smtClean="0"/>
              <a:t>‹#›</a:t>
            </a:fld>
            <a:endParaRPr lang="en-US"/>
          </a:p>
        </p:txBody>
      </p:sp>
    </p:spTree>
    <p:extLst>
      <p:ext uri="{BB962C8B-B14F-4D97-AF65-F5344CB8AC3E}">
        <p14:creationId xmlns:p14="http://schemas.microsoft.com/office/powerpoint/2010/main" val="415030835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81CD65B4-3894-4EA8-A4DF-B74CFF55CF2D}" type="datetimeFigureOut">
              <a:rPr lang="en-US" smtClean="0"/>
              <a:t>7/27/2022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8376C90C-CCEE-4B46-BCF7-17EBD77D735F}" type="slidenum">
              <a:rPr lang="en-US" smtClean="0"/>
              <a:t>‹#›</a:t>
            </a:fld>
            <a:endParaRPr lang="en-US"/>
          </a:p>
        </p:txBody>
      </p:sp>
    </p:spTree>
    <p:extLst>
      <p:ext uri="{BB962C8B-B14F-4D97-AF65-F5344CB8AC3E}">
        <p14:creationId xmlns:p14="http://schemas.microsoft.com/office/powerpoint/2010/main" val="426679194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81CD65B4-3894-4EA8-A4DF-B74CFF55CF2D}" type="datetimeFigureOut">
              <a:rPr lang="en-US" smtClean="0"/>
              <a:t>7/27/2022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8376C90C-CCEE-4B46-BCF7-17EBD77D735F}" type="slidenum">
              <a:rPr lang="en-US" smtClean="0"/>
              <a:t>‹#›</a:t>
            </a:fld>
            <a:endParaRPr lang="en-US"/>
          </a:p>
        </p:txBody>
      </p:sp>
    </p:spTree>
    <p:extLst>
      <p:ext uri="{BB962C8B-B14F-4D97-AF65-F5344CB8AC3E}">
        <p14:creationId xmlns:p14="http://schemas.microsoft.com/office/powerpoint/2010/main" val="390488413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81CD65B4-3894-4EA8-A4DF-B74CFF55CF2D}" type="datetimeFigureOut">
              <a:rPr lang="en-US" smtClean="0"/>
              <a:t>7/27/2022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376C90C-CCEE-4B46-BCF7-17EBD77D735F}" type="slidenum">
              <a:rPr lang="en-US" smtClean="0"/>
              <a:t>‹#›</a:t>
            </a:fld>
            <a:endParaRPr lang="en-US"/>
          </a:p>
        </p:txBody>
      </p:sp>
    </p:spTree>
    <p:extLst>
      <p:ext uri="{BB962C8B-B14F-4D97-AF65-F5344CB8AC3E}">
        <p14:creationId xmlns:p14="http://schemas.microsoft.com/office/powerpoint/2010/main" val="183497541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81CD65B4-3894-4EA8-A4DF-B74CFF55CF2D}" type="datetimeFigureOut">
              <a:rPr lang="en-US" smtClean="0"/>
              <a:t>7/27/2022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376C90C-CCEE-4B46-BCF7-17EBD77D735F}" type="slidenum">
              <a:rPr lang="en-US" smtClean="0"/>
              <a:t>‹#›</a:t>
            </a:fld>
            <a:endParaRPr lang="en-US"/>
          </a:p>
        </p:txBody>
      </p:sp>
    </p:spTree>
    <p:extLst>
      <p:ext uri="{BB962C8B-B14F-4D97-AF65-F5344CB8AC3E}">
        <p14:creationId xmlns:p14="http://schemas.microsoft.com/office/powerpoint/2010/main" val="356632021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828800" y="3886200"/>
            <a:ext cx="85344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7426F96A-6331-4596-B68D-88FD7E84AA5F}"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8743B8BE-E363-4734-9DD4-DE0CBEBC1E9A}"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2195076865"/>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15404F9A-7478-4953-9FFA-3523A92FD303}"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6564A8EE-9453-4C50-AA01-90F0BBE0F4C9}"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225630632"/>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524AB722-62AA-444D-A056-075A262954ED}"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5D281A13-49D0-4DF6-A06F-365BA99E2DF7}"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3605629478"/>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609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97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4A07234C-ABCA-44C2-AEDD-5B7A99D73186}"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7"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A5267203-ECC9-4BA7-A5D1-D44F91C41005}"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1804272268"/>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6CC06005-AD79-4F63-9378-080A9ACC259D}"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8"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9"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0174AC31-F081-4D01-8989-F9D91AE8D642}"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2801521636"/>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2428E43F-F65C-4257-A07B-90A093DEA016}"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4"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773F418B-94B4-411B-8C04-73EA8D8AF0B2}"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2256220101"/>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6EC387D9-D7DE-4E84-B8A7-DF1035ECB002}"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3"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4"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1C39524B-1A6C-463E-8124-8614BCB828FB}"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210636576"/>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26DA46EF-0E1F-4479-ADA5-86D1F58AE1D7}"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7"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E539890E-B1B2-4231-8226-6F54A13F8133}"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4227045818"/>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2389717" y="612775"/>
            <a:ext cx="73152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8DD66AAE-BEEC-452F-97DC-4A028DBC490A}"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7"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2412CE54-2A3F-48F4-9D9B-81E45AAD2529}"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1812430555"/>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1587F074-8538-4445-A955-749C8EB10928}"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6CDA643B-A2B0-4B39-BC40-9306EB14BAC3}"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3699574560"/>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D88467FE-8C6B-4C85-A90D-68A228C3CCB8}"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11"/>
          </p:nvPr>
        </p:nvSpPr>
        <p:spPr/>
        <p:txBody>
          <a:bodyPr/>
          <a:lstStyle>
            <a:lvl1pPr>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12"/>
          </p:nvPr>
        </p:nvSpPr>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768EEE99-FBA5-4A37-90E5-425FCB8926E4}"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97846104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81CD65B4-3894-4EA8-A4DF-B74CFF55CF2D}" type="datetimeFigureOut">
              <a:rPr lang="en-US" smtClean="0"/>
              <a:t>7/27/2022</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8376C90C-CCEE-4B46-BCF7-17EBD77D735F}" type="slidenum">
              <a:rPr lang="en-US" smtClean="0"/>
              <a:t>‹#›</a:t>
            </a:fld>
            <a:endParaRPr lang="en-US"/>
          </a:p>
        </p:txBody>
      </p:sp>
    </p:spTree>
    <p:extLst>
      <p:ext uri="{BB962C8B-B14F-4D97-AF65-F5344CB8AC3E}">
        <p14:creationId xmlns:p14="http://schemas.microsoft.com/office/powerpoint/2010/main" val="391038702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Title Placeholder 1"/>
          <p:cNvSpPr>
            <a:spLocks noGrp="1"/>
          </p:cNvSpPr>
          <p:nvPr>
            <p:ph type="title"/>
          </p:nvPr>
        </p:nvSpPr>
        <p:spPr bwMode="auto">
          <a:xfrm>
            <a:off x="609600" y="274638"/>
            <a:ext cx="109728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smtClean="0"/>
              <a:t>Click to edit Master title style</a:t>
            </a:r>
          </a:p>
        </p:txBody>
      </p:sp>
      <p:sp>
        <p:nvSpPr>
          <p:cNvPr id="1027" name="Text Placeholder 2"/>
          <p:cNvSpPr>
            <a:spLocks noGrp="1"/>
          </p:cNvSpPr>
          <p:nvPr>
            <p:ph type="body" idx="1"/>
          </p:nvPr>
        </p:nvSpPr>
        <p:spPr bwMode="auto">
          <a:xfrm>
            <a:off x="609600" y="1600201"/>
            <a:ext cx="109728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text styles</a:t>
            </a:r>
          </a:p>
          <a:p>
            <a:pPr lvl="1"/>
            <a:r>
              <a:rPr lang="en-US" altLang="en-US" smtClean="0"/>
              <a:t>Second level</a:t>
            </a:r>
          </a:p>
          <a:p>
            <a:pPr lvl="2"/>
            <a:r>
              <a:rPr lang="en-US" altLang="en-US" smtClean="0"/>
              <a:t>Third level</a:t>
            </a:r>
          </a:p>
          <a:p>
            <a:pPr lvl="3"/>
            <a:r>
              <a:rPr lang="en-US" altLang="en-US" smtClean="0"/>
              <a:t>Fourth level</a:t>
            </a:r>
          </a:p>
          <a:p>
            <a:pPr lvl="4"/>
            <a:r>
              <a:rPr lang="en-US" altLang="en-US" smtClean="0"/>
              <a:t>Fifth level</a:t>
            </a:r>
          </a:p>
        </p:txBody>
      </p:sp>
      <p:sp>
        <p:nvSpPr>
          <p:cNvPr id="4" name="Date Placeholder 3"/>
          <p:cNvSpPr>
            <a:spLocks noGrp="1"/>
          </p:cNvSpPr>
          <p:nvPr>
            <p:ph type="dt" sz="half" idx="2"/>
          </p:nvPr>
        </p:nvSpPr>
        <p:spPr>
          <a:xfrm>
            <a:off x="609600" y="6356351"/>
            <a:ext cx="2844800" cy="365125"/>
          </a:xfrm>
          <a:prstGeom prst="rect">
            <a:avLst/>
          </a:prstGeom>
        </p:spPr>
        <p:txBody>
          <a:bodyPr vert="horz" lIns="91440" tIns="45720" rIns="91440" bIns="45720" rtlCol="0" anchor="ctr"/>
          <a:lstStyle>
            <a:lvl1pPr algn="l" eaLnBrk="1" fontAlgn="auto" hangingPunct="1">
              <a:spcBef>
                <a:spcPts val="0"/>
              </a:spcBef>
              <a:spcAft>
                <a:spcPts val="0"/>
              </a:spcAft>
              <a:defRPr sz="1200">
                <a:solidFill>
                  <a:schemeClr val="tx1">
                    <a:tint val="75000"/>
                  </a:schemeClr>
                </a:solidFill>
                <a:latin typeface="+mn-lt"/>
              </a:defRPr>
            </a:lvl1pPr>
          </a:lstStyle>
          <a:p>
            <a:pPr marL="0" marR="0" lvl="0" indent="0" algn="l" defTabSz="914400" rtl="0" eaLnBrk="1" fontAlgn="auto" latinLnBrk="0" hangingPunct="1">
              <a:lnSpc>
                <a:spcPct val="100000"/>
              </a:lnSpc>
              <a:spcBef>
                <a:spcPts val="0"/>
              </a:spcBef>
              <a:spcAft>
                <a:spcPts val="0"/>
              </a:spcAft>
              <a:buClrTx/>
              <a:buSzTx/>
              <a:buFontTx/>
              <a:buNone/>
              <a:tabLst/>
              <a:defRPr/>
            </a:pPr>
            <a:fld id="{10823FB0-4301-4F38-8539-8E5998112054}" type="datetimeFigureOut">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7/27/2022</a:t>
            </a:fld>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5" name="Footer Placeholder 4"/>
          <p:cNvSpPr>
            <a:spLocks noGrp="1"/>
          </p:cNvSpPr>
          <p:nvPr>
            <p:ph type="ftr" sz="quarter" idx="3"/>
          </p:nvPr>
        </p:nvSpPr>
        <p:spPr>
          <a:xfrm>
            <a:off x="4165600" y="6356351"/>
            <a:ext cx="3860800" cy="365125"/>
          </a:xfrm>
          <a:prstGeom prst="rect">
            <a:avLst/>
          </a:prstGeom>
        </p:spPr>
        <p:txBody>
          <a:bodyPr vert="horz" lIns="91440" tIns="45720" rIns="91440" bIns="45720" rtlCol="0" anchor="ctr"/>
          <a:lstStyle>
            <a:lvl1pPr algn="ctr" eaLnBrk="1" fontAlgn="auto" hangingPunct="1">
              <a:spcBef>
                <a:spcPts val="0"/>
              </a:spcBef>
              <a:spcAft>
                <a:spcPts val="0"/>
              </a:spcAft>
              <a:defRPr sz="1200">
                <a:solidFill>
                  <a:schemeClr val="tx1">
                    <a:tint val="75000"/>
                  </a:schemeClr>
                </a:solidFill>
                <a:latin typeface="+mn-lt"/>
              </a:defRPr>
            </a:lvl1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Calibri"/>
              <a:ea typeface="+mn-ea"/>
              <a:cs typeface="+mn-cs"/>
            </a:endParaRPr>
          </a:p>
        </p:txBody>
      </p:sp>
      <p:sp>
        <p:nvSpPr>
          <p:cNvPr id="6" name="Slide Number Placeholder 5"/>
          <p:cNvSpPr>
            <a:spLocks noGrp="1"/>
          </p:cNvSpPr>
          <p:nvPr>
            <p:ph type="sldNum" sz="quarter" idx="4"/>
          </p:nvPr>
        </p:nvSpPr>
        <p:spPr>
          <a:xfrm>
            <a:off x="8737600" y="6356351"/>
            <a:ext cx="2844800" cy="365125"/>
          </a:xfrm>
          <a:prstGeom prst="rect">
            <a:avLst/>
          </a:prstGeom>
        </p:spPr>
        <p:txBody>
          <a:bodyPr vert="horz" wrap="square" lIns="91440" tIns="45720" rIns="91440" bIns="45720" numCol="1" anchor="ctr" anchorCtr="0" compatLnSpc="1">
            <a:prstTxWarp prst="textNoShape">
              <a:avLst/>
            </a:prstTxWarp>
          </a:bodyPr>
          <a:lstStyle>
            <a:lvl1pPr algn="r" eaLnBrk="1" hangingPunct="1">
              <a:defRPr sz="1200">
                <a:solidFill>
                  <a:srgbClr val="898989"/>
                </a:solidFill>
                <a:latin typeface="Calibri" panose="020F0502020204030204" pitchFamily="34" charset="0"/>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DDB160F7-E1FF-4914-8C9E-8F69F885A64B}" type="slidenum">
              <a:rPr kumimoji="0" lang="en-US" altLang="en-US" sz="1200" b="0" i="0" u="none" strike="noStrike" kern="1200" cap="none" spc="0" normalizeH="0" baseline="0" noProof="0" smtClean="0">
                <a:ln>
                  <a:noFill/>
                </a:ln>
                <a:solidFill>
                  <a:srgbClr val="898989"/>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a:t>
            </a:fld>
            <a:endParaRPr kumimoji="0" lang="en-US" altLang="en-US" sz="1200" b="0" i="0" u="none" strike="noStrike" kern="1200" cap="none" spc="0" normalizeH="0" baseline="0" noProof="0">
              <a:ln>
                <a:noFill/>
              </a:ln>
              <a:solidFill>
                <a:srgbClr val="898989"/>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74694029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3.xml"/></Relationships>
</file>

<file path=ppt/slides/_rels/slide2.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image" Target="../media/image2.jpeg"/><Relationship Id="rId1" Type="http://schemas.openxmlformats.org/officeDocument/2006/relationships/slideLayout" Target="../slideLayouts/slideLayout2.xml"/><Relationship Id="rId4" Type="http://schemas.openxmlformats.org/officeDocument/2006/relationships/image" Target="../media/image4.jpeg"/></Relationships>
</file>

<file path=ppt/slides/_rels/slide3.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Layout" Target="../slideLayouts/slideLayout2.xml"/><Relationship Id="rId4" Type="http://schemas.openxmlformats.org/officeDocument/2006/relationships/image" Target="../media/image7.png"/></Relationships>
</file>

<file path=ppt/slides/_rels/slide4.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8.png"/><Relationship Id="rId1" Type="http://schemas.openxmlformats.org/officeDocument/2006/relationships/slideLayout" Target="../slideLayouts/slideLayout2.xml"/><Relationship Id="rId4" Type="http://schemas.microsoft.com/office/2007/relationships/hdphoto" Target="../media/hdphoto1.wdp"/></Relationships>
</file>

<file path=ppt/slides/_rels/slide7.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11.jpe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2" Type="http://schemas.openxmlformats.org/officeDocument/2006/relationships/image" Target="../media/image13.jpe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14.jpeg"/><Relationship Id="rId1" Type="http://schemas.openxmlformats.org/officeDocument/2006/relationships/slideLayout" Target="../slideLayouts/slideLayout2.xml"/><Relationship Id="rId4" Type="http://schemas.microsoft.com/office/2007/relationships/hdphoto" Target="../media/hdphoto2.wdp"/></Relationships>
</file>

<file path=ppt/slides/_rels/slide12.xml.rels><?xml version="1.0" encoding="UTF-8" standalone="yes"?>
<Relationships xmlns="http://schemas.openxmlformats.org/package/2006/relationships"><Relationship Id="rId2" Type="http://schemas.openxmlformats.org/officeDocument/2006/relationships/image" Target="../media/image16.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17.jpe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18.wmf"/><Relationship Id="rId1" Type="http://schemas.openxmlformats.org/officeDocument/2006/relationships/slideLayout" Target="../slideLayouts/slideLayout1.xml"/></Relationships>
</file>

<file path=ppt/slides/_rels/slide15.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20.jpe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21.jpe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22.jpe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24.jpeg"/><Relationship Id="rId7" Type="http://schemas.openxmlformats.org/officeDocument/2006/relationships/image" Target="../media/image28.jpeg"/><Relationship Id="rId2" Type="http://schemas.openxmlformats.org/officeDocument/2006/relationships/image" Target="../media/image23.jpeg"/><Relationship Id="rId1" Type="http://schemas.openxmlformats.org/officeDocument/2006/relationships/slideLayout" Target="../slideLayouts/slideLayout2.xml"/><Relationship Id="rId6" Type="http://schemas.openxmlformats.org/officeDocument/2006/relationships/image" Target="../media/image27.jpeg"/><Relationship Id="rId5" Type="http://schemas.openxmlformats.org/officeDocument/2006/relationships/image" Target="../media/image26.jpeg"/><Relationship Id="rId4" Type="http://schemas.openxmlformats.org/officeDocument/2006/relationships/image" Target="../media/image25.jpeg"/></Relationships>
</file>

<file path=ppt/slides/_rels/slide20.xml.rels><?xml version="1.0" encoding="UTF-8" standalone="yes"?>
<Relationships xmlns="http://schemas.openxmlformats.org/package/2006/relationships"><Relationship Id="rId2" Type="http://schemas.openxmlformats.org/officeDocument/2006/relationships/image" Target="../media/image29.jpe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30.jpe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image" Target="../media/image32.jpe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image" Target="../media/image35.jpeg"/><Relationship Id="rId2" Type="http://schemas.openxmlformats.org/officeDocument/2006/relationships/image" Target="../media/image34.jpe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image" Target="../media/image36.jpe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37.jpe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8.xml.rels><?xml version="1.0" encoding="UTF-8" standalone="yes"?>
<Relationships xmlns="http://schemas.openxmlformats.org/package/2006/relationships"><Relationship Id="rId2" Type="http://schemas.openxmlformats.org/officeDocument/2006/relationships/image" Target="../media/image38.jpeg"/><Relationship Id="rId1" Type="http://schemas.openxmlformats.org/officeDocument/2006/relationships/slideLayout" Target="../slideLayouts/slideLayout7.xml"/></Relationships>
</file>

<file path=ppt/slides/_rels/slide29.xml.rels><?xml version="1.0" encoding="UTF-8" standalone="yes"?>
<Relationships xmlns="http://schemas.openxmlformats.org/package/2006/relationships"><Relationship Id="rId2" Type="http://schemas.openxmlformats.org/officeDocument/2006/relationships/image" Target="../media/image39.jpeg"/><Relationship Id="rId1" Type="http://schemas.openxmlformats.org/officeDocument/2006/relationships/slideLayout" Target="../slideLayouts/slideLayout7.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1.xml.rels><?xml version="1.0" encoding="UTF-8" standalone="yes"?>
<Relationships xmlns="http://schemas.openxmlformats.org/package/2006/relationships"><Relationship Id="rId3" Type="http://schemas.openxmlformats.org/officeDocument/2006/relationships/image" Target="../media/image41.jpeg"/><Relationship Id="rId2" Type="http://schemas.openxmlformats.org/officeDocument/2006/relationships/image" Target="../media/image40.jpe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3" Type="http://schemas.openxmlformats.org/officeDocument/2006/relationships/image" Target="../media/image42.jpeg"/><Relationship Id="rId2" Type="http://schemas.openxmlformats.org/officeDocument/2006/relationships/image" Target="../media/image18.wmf"/><Relationship Id="rId1" Type="http://schemas.openxmlformats.org/officeDocument/2006/relationships/slideLayout" Target="../slideLayouts/slideLayout1.xml"/></Relationships>
</file>

<file path=ppt/slides/_rels/slide33.xml.rels><?xml version="1.0" encoding="UTF-8" standalone="yes"?>
<Relationships xmlns="http://schemas.openxmlformats.org/package/2006/relationships"><Relationship Id="rId2" Type="http://schemas.openxmlformats.org/officeDocument/2006/relationships/image" Target="../media/image43.jpeg"/><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image" Target="../media/image45.png"/><Relationship Id="rId2" Type="http://schemas.openxmlformats.org/officeDocument/2006/relationships/image" Target="../media/image44.png"/><Relationship Id="rId1" Type="http://schemas.openxmlformats.org/officeDocument/2006/relationships/slideLayout" Target="../slideLayouts/slideLayout2.xml"/><Relationship Id="rId4" Type="http://schemas.openxmlformats.org/officeDocument/2006/relationships/image" Target="../media/image46.png"/></Relationships>
</file>

<file path=ppt/slides/_rels/slide35.xml.rels><?xml version="1.0" encoding="UTF-8" standalone="yes"?>
<Relationships xmlns="http://schemas.openxmlformats.org/package/2006/relationships"><Relationship Id="rId2" Type="http://schemas.openxmlformats.org/officeDocument/2006/relationships/image" Target="../media/image47.jpe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3"/>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53976"/>
            <a:ext cx="12192000" cy="58134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Rectangle 2"/>
          <p:cNvSpPr/>
          <p:nvPr/>
        </p:nvSpPr>
        <p:spPr>
          <a:xfrm>
            <a:off x="0" y="5867400"/>
            <a:ext cx="12192000" cy="990600"/>
          </a:xfrm>
          <a:prstGeom prst="rect">
            <a:avLst/>
          </a:prstGeom>
          <a:solidFill>
            <a:srgbClr val="993300"/>
          </a:solidFill>
          <a:ln>
            <a:solidFill>
              <a:srgbClr val="0070C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6000" b="0" i="0" u="none" strike="noStrike" kern="0" cap="none" spc="0" normalizeH="0" baseline="0" noProof="0" dirty="0">
                <a:ln>
                  <a:noFill/>
                </a:ln>
                <a:solidFill>
                  <a:srgbClr val="FFC000"/>
                </a:solidFill>
                <a:effectLst/>
                <a:uLnTx/>
                <a:uFillTx/>
                <a:latin typeface="Times New Roman" panose="02020603050405020304" pitchFamily="18" charset="0"/>
                <a:ea typeface="+mn-ea"/>
                <a:cs typeface="Times New Roman" panose="02020603050405020304" pitchFamily="18" charset="0"/>
              </a:rPr>
              <a:t>NHÓM TOÁN </a:t>
            </a:r>
          </a:p>
        </p:txBody>
      </p:sp>
    </p:spTree>
    <p:extLst>
      <p:ext uri="{BB962C8B-B14F-4D97-AF65-F5344CB8AC3E}">
        <p14:creationId xmlns:p14="http://schemas.microsoft.com/office/powerpoint/2010/main" val="67419554"/>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3230245"/>
            <a:ext cx="3637280" cy="1325563"/>
          </a:xfrm>
        </p:spPr>
        <p:txBody>
          <a:bodyPr>
            <a:normAutofit/>
          </a:bodyPr>
          <a:lstStyle/>
          <a:p>
            <a:r>
              <a:rPr lang="en-US" sz="4000" b="1" dirty="0" smtClean="0">
                <a:solidFill>
                  <a:schemeClr val="accent5">
                    <a:lumMod val="50000"/>
                  </a:schemeClr>
                </a:solidFill>
                <a:latin typeface="Times New Roman" panose="02020603050405020304" pitchFamily="18" charset="0"/>
                <a:cs typeface="Times New Roman" panose="02020603050405020304" pitchFamily="18" charset="0"/>
              </a:rPr>
              <a:t>HÌNH VUÔNG</a:t>
            </a:r>
            <a:endParaRPr lang="en-US" sz="4000" b="1" dirty="0">
              <a:solidFill>
                <a:schemeClr val="accent5">
                  <a:lumMod val="50000"/>
                </a:schemeClr>
              </a:solidFill>
              <a:latin typeface="Times New Roman" panose="02020603050405020304" pitchFamily="18" charset="0"/>
              <a:cs typeface="Times New Roman" panose="02020603050405020304" pitchFamily="18" charset="0"/>
            </a:endParaRPr>
          </a:p>
        </p:txBody>
      </p:sp>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3359573" cy="2519680"/>
          </a:xfrm>
          <a:prstGeom prst="rect">
            <a:avLst/>
          </a:prstGeom>
        </p:spPr>
      </p:pic>
      <p:pic>
        <p:nvPicPr>
          <p:cNvPr id="5" name="Content Placeholder 3"/>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4358640" y="0"/>
            <a:ext cx="3410154" cy="2465172"/>
          </a:xfrm>
          <a:prstGeom prst="rect">
            <a:avLst/>
          </a:prstGeom>
        </p:spPr>
      </p:pic>
      <p:pic>
        <p:nvPicPr>
          <p:cNvPr id="6" name="Content Placeholder 3"/>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91907" y="0"/>
            <a:ext cx="3900094" cy="2465172"/>
          </a:xfrm>
          <a:prstGeom prst="rect">
            <a:avLst/>
          </a:prstGeom>
        </p:spPr>
      </p:pic>
      <p:sp>
        <p:nvSpPr>
          <p:cNvPr id="7" name="Title 1"/>
          <p:cNvSpPr txBox="1"/>
          <p:nvPr/>
        </p:nvSpPr>
        <p:spPr>
          <a:xfrm>
            <a:off x="4194950" y="2907795"/>
            <a:ext cx="3737533" cy="1487487"/>
          </a:xfrm>
          <a:prstGeom prst="rect">
            <a:avLst/>
          </a:prstGeom>
        </p:spPr>
        <p:txBody>
          <a:bodyPr vert="horz" lIns="91440" tIns="45720" rIns="91440" bIns="45720" rtlCol="0" anchor="ctr">
            <a:normAutofit fontScale="92500"/>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ctr" defTabSz="914400" rtl="0" eaLnBrk="1" fontAlgn="auto" latinLnBrk="0" hangingPunct="1">
              <a:lnSpc>
                <a:spcPct val="90000"/>
              </a:lnSpc>
              <a:spcBef>
                <a:spcPct val="0"/>
              </a:spcBef>
              <a:spcAft>
                <a:spcPts val="0"/>
              </a:spcAft>
              <a:buClrTx/>
              <a:buSzTx/>
              <a:buFontTx/>
              <a:buNone/>
              <a:tabLst/>
              <a:defRPr/>
            </a:pPr>
            <a:r>
              <a:rPr kumimoji="0" lang="en-US" sz="4000" b="1" i="0" u="none" strike="noStrike" kern="1200" cap="none" spc="0" normalizeH="0" baseline="0" noProof="0" dirty="0" smtClean="0">
                <a:ln>
                  <a:noFill/>
                </a:ln>
                <a:solidFill>
                  <a:srgbClr val="4472C4">
                    <a:lumMod val="50000"/>
                  </a:srgbClr>
                </a:solidFill>
                <a:effectLst/>
                <a:uLnTx/>
                <a:uFillTx/>
                <a:latin typeface="Times New Roman" panose="02020603050405020304" pitchFamily="18" charset="0"/>
                <a:ea typeface="+mj-ea"/>
                <a:cs typeface="Times New Roman" panose="02020603050405020304" pitchFamily="18" charset="0"/>
              </a:rPr>
              <a:t>HÌNH </a:t>
            </a:r>
          </a:p>
          <a:p>
            <a:pPr marL="0" marR="0" lvl="0" indent="0" algn="ctr" defTabSz="914400" rtl="0" eaLnBrk="1" fontAlgn="auto" latinLnBrk="0" hangingPunct="1">
              <a:lnSpc>
                <a:spcPct val="90000"/>
              </a:lnSpc>
              <a:spcBef>
                <a:spcPct val="0"/>
              </a:spcBef>
              <a:spcAft>
                <a:spcPts val="0"/>
              </a:spcAft>
              <a:buClrTx/>
              <a:buSzTx/>
              <a:buFontTx/>
              <a:buNone/>
              <a:tabLst/>
              <a:defRPr/>
            </a:pPr>
            <a:r>
              <a:rPr kumimoji="0" lang="en-US" sz="4000" b="1" i="0" u="none" strike="noStrike" kern="1200" cap="none" spc="0" normalizeH="0" baseline="0" noProof="0" dirty="0" smtClean="0">
                <a:ln>
                  <a:noFill/>
                </a:ln>
                <a:solidFill>
                  <a:srgbClr val="4472C4">
                    <a:lumMod val="50000"/>
                  </a:srgbClr>
                </a:solidFill>
                <a:effectLst/>
                <a:uLnTx/>
                <a:uFillTx/>
                <a:latin typeface="Times New Roman" panose="02020603050405020304" pitchFamily="18" charset="0"/>
                <a:ea typeface="+mj-ea"/>
                <a:cs typeface="Times New Roman" panose="02020603050405020304" pitchFamily="18" charset="0"/>
              </a:rPr>
              <a:t>TAM GIÁC ĐỀU</a:t>
            </a:r>
            <a:endParaRPr kumimoji="0" lang="en-US" sz="40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mj-ea"/>
              <a:cs typeface="Times New Roman" panose="02020603050405020304" pitchFamily="18" charset="0"/>
            </a:endParaRPr>
          </a:p>
        </p:txBody>
      </p:sp>
      <p:sp>
        <p:nvSpPr>
          <p:cNvPr id="8" name="Title 1"/>
          <p:cNvSpPr txBox="1"/>
          <p:nvPr/>
        </p:nvSpPr>
        <p:spPr>
          <a:xfrm>
            <a:off x="8490153" y="2907795"/>
            <a:ext cx="3637280" cy="1325563"/>
          </a:xfrm>
          <a:prstGeom prst="rect">
            <a:avLst/>
          </a:prstGeom>
        </p:spPr>
        <p:txBody>
          <a:bodyPr vert="horz" lIns="91440" tIns="45720" rIns="91440" bIns="45720" rtlCol="0" anchor="ctr">
            <a:normAutofit fontScale="92500"/>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ctr" defTabSz="914400" rtl="0" eaLnBrk="1" fontAlgn="auto" latinLnBrk="0" hangingPunct="1">
              <a:lnSpc>
                <a:spcPct val="90000"/>
              </a:lnSpc>
              <a:spcBef>
                <a:spcPct val="0"/>
              </a:spcBef>
              <a:spcAft>
                <a:spcPts val="0"/>
              </a:spcAft>
              <a:buClrTx/>
              <a:buSzTx/>
              <a:buFontTx/>
              <a:buNone/>
              <a:tabLst/>
              <a:defRPr/>
            </a:pPr>
            <a:r>
              <a:rPr kumimoji="0" lang="en-US" sz="4000" b="1" i="0" u="none" strike="noStrike" kern="1200" cap="none" spc="0" normalizeH="0" baseline="0" noProof="0" dirty="0" smtClean="0">
                <a:ln>
                  <a:noFill/>
                </a:ln>
                <a:solidFill>
                  <a:srgbClr val="4472C4">
                    <a:lumMod val="50000"/>
                  </a:srgbClr>
                </a:solidFill>
                <a:effectLst/>
                <a:uLnTx/>
                <a:uFillTx/>
                <a:latin typeface="Times New Roman" panose="02020603050405020304" pitchFamily="18" charset="0"/>
                <a:ea typeface="+mj-ea"/>
                <a:cs typeface="Times New Roman" panose="02020603050405020304" pitchFamily="18" charset="0"/>
              </a:rPr>
              <a:t>HÌNH </a:t>
            </a:r>
          </a:p>
          <a:p>
            <a:pPr marL="0" marR="0" lvl="0" indent="0" algn="ctr" defTabSz="914400" rtl="0" eaLnBrk="1" fontAlgn="auto" latinLnBrk="0" hangingPunct="1">
              <a:lnSpc>
                <a:spcPct val="90000"/>
              </a:lnSpc>
              <a:spcBef>
                <a:spcPct val="0"/>
              </a:spcBef>
              <a:spcAft>
                <a:spcPts val="0"/>
              </a:spcAft>
              <a:buClrTx/>
              <a:buSzTx/>
              <a:buFontTx/>
              <a:buNone/>
              <a:tabLst/>
              <a:defRPr/>
            </a:pPr>
            <a:r>
              <a:rPr kumimoji="0" lang="en-US" sz="4000" b="1" i="0" u="none" strike="noStrike" kern="1200" cap="none" spc="0" normalizeH="0" baseline="0" noProof="0" dirty="0" smtClean="0">
                <a:ln>
                  <a:noFill/>
                </a:ln>
                <a:solidFill>
                  <a:srgbClr val="4472C4">
                    <a:lumMod val="50000"/>
                  </a:srgbClr>
                </a:solidFill>
                <a:effectLst/>
                <a:uLnTx/>
                <a:uFillTx/>
                <a:latin typeface="Times New Roman" panose="02020603050405020304" pitchFamily="18" charset="0"/>
                <a:ea typeface="+mj-ea"/>
                <a:cs typeface="Times New Roman" panose="02020603050405020304" pitchFamily="18" charset="0"/>
              </a:rPr>
              <a:t>LỤC GIÁC ĐỀU</a:t>
            </a:r>
            <a:endParaRPr kumimoji="0" lang="en-US" sz="40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mj-ea"/>
              <a:cs typeface="Times New Roman" panose="02020603050405020304" pitchFamily="18" charset="0"/>
            </a:endParaRPr>
          </a:p>
        </p:txBody>
      </p:sp>
      <p:sp>
        <p:nvSpPr>
          <p:cNvPr id="9" name="Title 3"/>
          <p:cNvSpPr txBox="1"/>
          <p:nvPr/>
        </p:nvSpPr>
        <p:spPr>
          <a:xfrm>
            <a:off x="69772" y="4675981"/>
            <a:ext cx="12057661" cy="1899763"/>
          </a:xfrm>
          <a:prstGeom prst="rect">
            <a:avLst/>
          </a:prstGeom>
        </p:spPr>
        <p:txBody>
          <a:bodyPr vert="horz" lIns="91440" tIns="45720" rIns="91440" bIns="45720" rtlCol="0" anchor="ctr">
            <a:normAutofit fontScale="97500"/>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0"/>
              </a:spcAft>
              <a:buClrTx/>
              <a:buSzTx/>
              <a:buFontTx/>
              <a:buNone/>
              <a:tabLst/>
              <a:defRPr/>
            </a:pPr>
            <a:r>
              <a:rPr kumimoji="0" lang="nl-NL" sz="3700" b="1" i="0" u="none" strike="noStrike" kern="1200" cap="none" spc="0" normalizeH="0" baseline="0" noProof="0" dirty="0" smtClean="0">
                <a:ln>
                  <a:noFill/>
                </a:ln>
                <a:solidFill>
                  <a:srgbClr val="0070C0"/>
                </a:solidFill>
                <a:effectLst/>
                <a:uLnTx/>
                <a:uFillTx/>
                <a:latin typeface="Times New Roman" panose="02020603050405020304" pitchFamily="18" charset="0"/>
                <a:ea typeface="+mj-ea"/>
                <a:cs typeface="Times New Roman" panose="02020603050405020304" pitchFamily="18" charset="0"/>
              </a:rPr>
              <a:t>“Hình vuông, hình tam giác đều, hình lục giác đều... là các hình phẳng quen thuộc trong thực tế. Chúng ta sẽ cùng nhau tìm hiểu các đặc điểm cơ bản của các hình”</a:t>
            </a:r>
            <a:endParaRPr kumimoji="0" lang="en-US" sz="3700" b="1" i="0" u="none" strike="noStrike" kern="1200" cap="none" spc="0" normalizeH="0" baseline="0" noProof="0" dirty="0">
              <a:ln>
                <a:noFill/>
              </a:ln>
              <a:solidFill>
                <a:srgbClr val="0070C0"/>
              </a:solidFill>
              <a:effectLst/>
              <a:uLnTx/>
              <a:uFillTx/>
              <a:latin typeface="Times New Roman" panose="02020603050405020304" pitchFamily="18" charset="0"/>
              <a:ea typeface="+mj-ea"/>
              <a:cs typeface="Times New Roman" panose="02020603050405020304" pitchFamily="18" charset="0"/>
            </a:endParaRPr>
          </a:p>
        </p:txBody>
      </p:sp>
      <p:sp>
        <p:nvSpPr>
          <p:cNvPr id="3" name="Rectangle 2"/>
          <p:cNvSpPr/>
          <p:nvPr/>
        </p:nvSpPr>
        <p:spPr>
          <a:xfrm>
            <a:off x="313509" y="4306649"/>
            <a:ext cx="11878492" cy="584775"/>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nl-NL" sz="32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Các em có biết các viên gạch men dạng hình gì?</a:t>
            </a:r>
            <a:endParaRPr kumimoji="0" lang="en-US" sz="32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Tree>
    <p:extLst>
      <p:ext uri="{BB962C8B-B14F-4D97-AF65-F5344CB8AC3E}">
        <p14:creationId xmlns:p14="http://schemas.microsoft.com/office/powerpoint/2010/main" val="364119669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31" presetClass="entr" presetSubtype="0" fill="hold" grpId="0" nodeType="clickEffect">
                                  <p:stCondLst>
                                    <p:cond delay="0"/>
                                  </p:stCondLst>
                                  <p:childTnLst>
                                    <p:set>
                                      <p:cBhvr>
                                        <p:cTn id="12" dur="1" fill="hold">
                                          <p:stCondLst>
                                            <p:cond delay="0"/>
                                          </p:stCondLst>
                                        </p:cTn>
                                        <p:tgtEl>
                                          <p:spTgt spid="7"/>
                                        </p:tgtEl>
                                        <p:attrNameLst>
                                          <p:attrName>style.visibility</p:attrName>
                                        </p:attrNameLst>
                                      </p:cBhvr>
                                      <p:to>
                                        <p:strVal val="visible"/>
                                      </p:to>
                                    </p:set>
                                    <p:anim calcmode="lin" valueType="num">
                                      <p:cBhvr>
                                        <p:cTn id="13" dur="1000" fill="hold"/>
                                        <p:tgtEl>
                                          <p:spTgt spid="7"/>
                                        </p:tgtEl>
                                        <p:attrNameLst>
                                          <p:attrName>ppt_w</p:attrName>
                                        </p:attrNameLst>
                                      </p:cBhvr>
                                      <p:tavLst>
                                        <p:tav tm="0">
                                          <p:val>
                                            <p:fltVal val="0"/>
                                          </p:val>
                                        </p:tav>
                                        <p:tav tm="100000">
                                          <p:val>
                                            <p:strVal val="#ppt_w"/>
                                          </p:val>
                                        </p:tav>
                                      </p:tavLst>
                                    </p:anim>
                                    <p:anim calcmode="lin" valueType="num">
                                      <p:cBhvr>
                                        <p:cTn id="14" dur="1000" fill="hold"/>
                                        <p:tgtEl>
                                          <p:spTgt spid="7"/>
                                        </p:tgtEl>
                                        <p:attrNameLst>
                                          <p:attrName>ppt_h</p:attrName>
                                        </p:attrNameLst>
                                      </p:cBhvr>
                                      <p:tavLst>
                                        <p:tav tm="0">
                                          <p:val>
                                            <p:fltVal val="0"/>
                                          </p:val>
                                        </p:tav>
                                        <p:tav tm="100000">
                                          <p:val>
                                            <p:strVal val="#ppt_h"/>
                                          </p:val>
                                        </p:tav>
                                      </p:tavLst>
                                    </p:anim>
                                    <p:anim calcmode="lin" valueType="num">
                                      <p:cBhvr>
                                        <p:cTn id="15" dur="1000" fill="hold"/>
                                        <p:tgtEl>
                                          <p:spTgt spid="7"/>
                                        </p:tgtEl>
                                        <p:attrNameLst>
                                          <p:attrName>style.rotation</p:attrName>
                                        </p:attrNameLst>
                                      </p:cBhvr>
                                      <p:tavLst>
                                        <p:tav tm="0">
                                          <p:val>
                                            <p:fltVal val="90"/>
                                          </p:val>
                                        </p:tav>
                                        <p:tav tm="100000">
                                          <p:val>
                                            <p:fltVal val="0"/>
                                          </p:val>
                                        </p:tav>
                                      </p:tavLst>
                                    </p:anim>
                                    <p:animEffect transition="in" filter="fade">
                                      <p:cBhvr>
                                        <p:cTn id="16" dur="1000"/>
                                        <p:tgtEl>
                                          <p:spTgt spid="7"/>
                                        </p:tgtEl>
                                      </p:cBhvr>
                                    </p:animEffec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8"/>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31" presetClass="entr" presetSubtype="0" fill="hold" grpId="0" nodeType="clickEffect">
                                  <p:stCondLst>
                                    <p:cond delay="0"/>
                                  </p:stCondLst>
                                  <p:childTnLst>
                                    <p:set>
                                      <p:cBhvr>
                                        <p:cTn id="24" dur="1" fill="hold">
                                          <p:stCondLst>
                                            <p:cond delay="0"/>
                                          </p:stCondLst>
                                        </p:cTn>
                                        <p:tgtEl>
                                          <p:spTgt spid="9"/>
                                        </p:tgtEl>
                                        <p:attrNameLst>
                                          <p:attrName>style.visibility</p:attrName>
                                        </p:attrNameLst>
                                      </p:cBhvr>
                                      <p:to>
                                        <p:strVal val="visible"/>
                                      </p:to>
                                    </p:set>
                                    <p:anim calcmode="lin" valueType="num">
                                      <p:cBhvr>
                                        <p:cTn id="25" dur="1000" fill="hold"/>
                                        <p:tgtEl>
                                          <p:spTgt spid="9"/>
                                        </p:tgtEl>
                                        <p:attrNameLst>
                                          <p:attrName>ppt_w</p:attrName>
                                        </p:attrNameLst>
                                      </p:cBhvr>
                                      <p:tavLst>
                                        <p:tav tm="0">
                                          <p:val>
                                            <p:fltVal val="0"/>
                                          </p:val>
                                        </p:tav>
                                        <p:tav tm="100000">
                                          <p:val>
                                            <p:strVal val="#ppt_w"/>
                                          </p:val>
                                        </p:tav>
                                      </p:tavLst>
                                    </p:anim>
                                    <p:anim calcmode="lin" valueType="num">
                                      <p:cBhvr>
                                        <p:cTn id="26" dur="1000" fill="hold"/>
                                        <p:tgtEl>
                                          <p:spTgt spid="9"/>
                                        </p:tgtEl>
                                        <p:attrNameLst>
                                          <p:attrName>ppt_h</p:attrName>
                                        </p:attrNameLst>
                                      </p:cBhvr>
                                      <p:tavLst>
                                        <p:tav tm="0">
                                          <p:val>
                                            <p:fltVal val="0"/>
                                          </p:val>
                                        </p:tav>
                                        <p:tav tm="100000">
                                          <p:val>
                                            <p:strVal val="#ppt_h"/>
                                          </p:val>
                                        </p:tav>
                                      </p:tavLst>
                                    </p:anim>
                                    <p:anim calcmode="lin" valueType="num">
                                      <p:cBhvr>
                                        <p:cTn id="27" dur="1000" fill="hold"/>
                                        <p:tgtEl>
                                          <p:spTgt spid="9"/>
                                        </p:tgtEl>
                                        <p:attrNameLst>
                                          <p:attrName>style.rotation</p:attrName>
                                        </p:attrNameLst>
                                      </p:cBhvr>
                                      <p:tavLst>
                                        <p:tav tm="0">
                                          <p:val>
                                            <p:fltVal val="90"/>
                                          </p:val>
                                        </p:tav>
                                        <p:tav tm="100000">
                                          <p:val>
                                            <p:fltVal val="0"/>
                                          </p:val>
                                        </p:tav>
                                      </p:tavLst>
                                    </p:anim>
                                    <p:animEffect transition="in" filter="fade">
                                      <p:cBhvr>
                                        <p:cTn id="28" dur="10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7" grpId="0"/>
      <p:bldP spid="8" grpId="0"/>
      <p:bldP spid="9"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Content Placeholder 6"/>
          <p:cNvPicPr>
            <a:picLocks noGrp="1" noChangeAspect="1"/>
          </p:cNvPicPr>
          <p:nvPr>
            <p:ph idx="1"/>
          </p:nvPr>
        </p:nvPicPr>
        <p:blipFill>
          <a:blip r:embed="rId2"/>
          <a:stretch>
            <a:fillRect/>
          </a:stretch>
        </p:blipFill>
        <p:spPr>
          <a:xfrm>
            <a:off x="1868726" y="2277104"/>
            <a:ext cx="10655807" cy="830323"/>
          </a:xfrm>
          <a:prstGeom prst="rect">
            <a:avLst/>
          </a:prstGeom>
        </p:spPr>
      </p:pic>
      <p:sp>
        <p:nvSpPr>
          <p:cNvPr id="2" name="Title 1"/>
          <p:cNvSpPr>
            <a:spLocks noGrp="1"/>
          </p:cNvSpPr>
          <p:nvPr>
            <p:ph type="title"/>
          </p:nvPr>
        </p:nvSpPr>
        <p:spPr>
          <a:xfrm>
            <a:off x="897919" y="867537"/>
            <a:ext cx="10515600" cy="1325563"/>
          </a:xfrm>
        </p:spPr>
        <p:txBody>
          <a:bodyPr>
            <a:normAutofit/>
          </a:bodyPr>
          <a:lstStyle/>
          <a:p>
            <a:pPr algn="ctr"/>
            <a:r>
              <a:rPr lang="nl-NL" sz="3600" b="1" dirty="0" smtClean="0">
                <a:solidFill>
                  <a:srgbClr val="FF0000"/>
                </a:solidFill>
                <a:latin typeface="Times New Roman" panose="02020603050405020304" pitchFamily="18" charset="0"/>
                <a:cs typeface="Times New Roman" panose="02020603050405020304" pitchFamily="18" charset="0"/>
              </a:rPr>
              <a:t>BÀI 1:Hình vuông - Tam </a:t>
            </a:r>
            <a:r>
              <a:rPr lang="nl-NL" sz="3600" b="1" dirty="0">
                <a:solidFill>
                  <a:srgbClr val="FF0000"/>
                </a:solidFill>
                <a:latin typeface="Times New Roman" panose="02020603050405020304" pitchFamily="18" charset="0"/>
                <a:cs typeface="Times New Roman" panose="02020603050405020304" pitchFamily="18" charset="0"/>
              </a:rPr>
              <a:t>giác </a:t>
            </a:r>
            <a:r>
              <a:rPr lang="nl-NL" sz="3600" b="1" dirty="0" smtClean="0">
                <a:solidFill>
                  <a:srgbClr val="FF0000"/>
                </a:solidFill>
                <a:latin typeface="Times New Roman" panose="02020603050405020304" pitchFamily="18" charset="0"/>
                <a:cs typeface="Times New Roman" panose="02020603050405020304" pitchFamily="18" charset="0"/>
              </a:rPr>
              <a:t>đều -  Lục </a:t>
            </a:r>
            <a:r>
              <a:rPr lang="nl-NL" sz="3600" b="1" dirty="0">
                <a:solidFill>
                  <a:srgbClr val="FF0000"/>
                </a:solidFill>
                <a:latin typeface="Times New Roman" panose="02020603050405020304" pitchFamily="18" charset="0"/>
                <a:cs typeface="Times New Roman" panose="02020603050405020304" pitchFamily="18" charset="0"/>
              </a:rPr>
              <a:t>giác đều</a:t>
            </a:r>
            <a:endParaRPr lang="en-US" sz="3600" dirty="0">
              <a:solidFill>
                <a:srgbClr val="FF0000"/>
              </a:solidFill>
            </a:endParaRPr>
          </a:p>
        </p:txBody>
      </p:sp>
      <p:pic>
        <p:nvPicPr>
          <p:cNvPr id="6" name="Picture 5"/>
          <p:cNvPicPr>
            <a:picLocks noChangeAspect="1"/>
          </p:cNvPicPr>
          <p:nvPr/>
        </p:nvPicPr>
        <p:blipFill>
          <a:blip r:embed="rId3"/>
          <a:stretch>
            <a:fillRect/>
          </a:stretch>
        </p:blipFill>
        <p:spPr>
          <a:xfrm>
            <a:off x="288234" y="2277104"/>
            <a:ext cx="1219370" cy="952633"/>
          </a:xfrm>
          <a:prstGeom prst="rect">
            <a:avLst/>
          </a:prstGeom>
        </p:spPr>
      </p:pic>
      <p:pic>
        <p:nvPicPr>
          <p:cNvPr id="8" name="Picture 7"/>
          <p:cNvPicPr>
            <a:picLocks noChangeAspect="1"/>
          </p:cNvPicPr>
          <p:nvPr/>
        </p:nvPicPr>
        <p:blipFill>
          <a:blip r:embed="rId4"/>
          <a:stretch>
            <a:fillRect/>
          </a:stretch>
        </p:blipFill>
        <p:spPr>
          <a:xfrm>
            <a:off x="288234" y="3418239"/>
            <a:ext cx="11615531" cy="3492012"/>
          </a:xfrm>
          <a:prstGeom prst="rect">
            <a:avLst/>
          </a:prstGeom>
        </p:spPr>
      </p:pic>
      <p:sp>
        <p:nvSpPr>
          <p:cNvPr id="9" name="Title 1"/>
          <p:cNvSpPr txBox="1"/>
          <p:nvPr/>
        </p:nvSpPr>
        <p:spPr>
          <a:xfrm>
            <a:off x="288234" y="1682993"/>
            <a:ext cx="10515600" cy="662782"/>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0"/>
              </a:spcAft>
              <a:buClrTx/>
              <a:buSzTx/>
              <a:buFontTx/>
              <a:buNone/>
              <a:tabLst/>
              <a:defRPr/>
            </a:pPr>
            <a:r>
              <a:rPr kumimoji="0" lang="nl-NL" sz="3600" b="1" i="0" u="none" strike="noStrike" kern="1200" cap="none" spc="0" normalizeH="0" baseline="0" noProof="0" dirty="0" smtClean="0">
                <a:ln>
                  <a:noFill/>
                </a:ln>
                <a:solidFill>
                  <a:srgbClr val="FF0000"/>
                </a:solidFill>
                <a:effectLst/>
                <a:uLnTx/>
                <a:uFillTx/>
                <a:latin typeface="Times New Roman" panose="02020603050405020304" pitchFamily="18" charset="0"/>
                <a:ea typeface="+mj-ea"/>
                <a:cs typeface="Times New Roman" panose="02020603050405020304" pitchFamily="18" charset="0"/>
              </a:rPr>
              <a:t>I.</a:t>
            </a:r>
            <a:r>
              <a:rPr kumimoji="0" lang="nl-NL" sz="3600" b="1" i="0" u="none" strike="noStrike" kern="1200" cap="none" spc="0" normalizeH="0" baseline="0" noProof="0" dirty="0">
                <a:ln>
                  <a:noFill/>
                </a:ln>
                <a:solidFill>
                  <a:srgbClr val="FF0000"/>
                </a:solidFill>
                <a:effectLst/>
                <a:uLnTx/>
                <a:uFillTx/>
                <a:latin typeface="Times New Roman" panose="02020603050405020304" pitchFamily="18" charset="0"/>
                <a:ea typeface="+mj-ea"/>
                <a:cs typeface="Times New Roman" panose="02020603050405020304" pitchFamily="18" charset="0"/>
              </a:rPr>
              <a:t> </a:t>
            </a:r>
            <a:r>
              <a:rPr kumimoji="0" lang="nl-NL" sz="3600" b="1" i="0" u="none" strike="noStrike" kern="1200" cap="none" spc="0" normalizeH="0" baseline="0" noProof="0" dirty="0" smtClean="0">
                <a:ln>
                  <a:noFill/>
                </a:ln>
                <a:solidFill>
                  <a:srgbClr val="FF0000"/>
                </a:solidFill>
                <a:effectLst/>
                <a:uLnTx/>
                <a:uFillTx/>
                <a:latin typeface="Times New Roman" panose="02020603050405020304" pitchFamily="18" charset="0"/>
                <a:ea typeface="+mj-ea"/>
                <a:cs typeface="Times New Roman" panose="02020603050405020304" pitchFamily="18" charset="0"/>
              </a:rPr>
              <a:t>HÌNH VUÔNG</a:t>
            </a:r>
            <a:endParaRPr kumimoji="0" lang="en-US" sz="3600" b="0" i="0" u="none" strike="noStrike" kern="1200" cap="none" spc="0" normalizeH="0" baseline="0" noProof="0" dirty="0">
              <a:ln>
                <a:noFill/>
              </a:ln>
              <a:solidFill>
                <a:srgbClr val="FF0000"/>
              </a:solidFill>
              <a:effectLst/>
              <a:uLnTx/>
              <a:uFillTx/>
              <a:latin typeface="Calibri Light"/>
              <a:ea typeface="+mj-ea"/>
              <a:cs typeface="+mj-cs"/>
            </a:endParaRPr>
          </a:p>
        </p:txBody>
      </p:sp>
      <p:sp>
        <p:nvSpPr>
          <p:cNvPr id="4" name="TextBox 3"/>
          <p:cNvSpPr txBox="1"/>
          <p:nvPr/>
        </p:nvSpPr>
        <p:spPr>
          <a:xfrm>
            <a:off x="2611231" y="143634"/>
            <a:ext cx="8286205" cy="523220"/>
          </a:xfrm>
          <a:prstGeom prst="rect">
            <a:avLst/>
          </a:prstGeom>
          <a:noFill/>
        </p:spPr>
        <p:txBody>
          <a:bodyPr wrap="square" rtlCol="0">
            <a:spAutoFit/>
          </a:bodyPr>
          <a:lstStyle/>
          <a:p>
            <a:r>
              <a:rPr lang="en-US" sz="2800" dirty="0" smtClean="0">
                <a:solidFill>
                  <a:srgbClr val="002060"/>
                </a:solidFill>
                <a:latin typeface="Times New Roman" panose="02020603050405020304" pitchFamily="18" charset="0"/>
                <a:cs typeface="Times New Roman" panose="02020603050405020304" pitchFamily="18" charset="0"/>
              </a:rPr>
              <a:t>CHƯƠNG 3 : HÌNH HỌC TRỰC QUAN. </a:t>
            </a:r>
            <a:endParaRPr lang="en-US" sz="2800" dirty="0">
              <a:solidFill>
                <a:srgbClr val="002060"/>
              </a:solidFill>
              <a:latin typeface="Times New Roman" panose="02020603050405020304" pitchFamily="18" charset="0"/>
              <a:cs typeface="Times New Roman" panose="02020603050405020304" pitchFamily="18" charset="0"/>
            </a:endParaRPr>
          </a:p>
        </p:txBody>
      </p:sp>
      <p:sp>
        <p:nvSpPr>
          <p:cNvPr id="5" name="Rectangle 4"/>
          <p:cNvSpPr/>
          <p:nvPr/>
        </p:nvSpPr>
        <p:spPr>
          <a:xfrm>
            <a:off x="1868726" y="703051"/>
            <a:ext cx="8512628" cy="523220"/>
          </a:xfrm>
          <a:prstGeom prst="rect">
            <a:avLst/>
          </a:prstGeom>
        </p:spPr>
        <p:txBody>
          <a:bodyPr wrap="square">
            <a:spAutoFit/>
          </a:bodyPr>
          <a:lstStyle/>
          <a:p>
            <a:pPr lvl="0"/>
            <a:r>
              <a:rPr lang="en-US" sz="2800" dirty="0" smtClean="0">
                <a:solidFill>
                  <a:srgbClr val="00B050"/>
                </a:solidFill>
                <a:latin typeface="Times New Roman" panose="02020603050405020304" pitchFamily="18" charset="0"/>
                <a:cs typeface="Times New Roman" panose="02020603050405020304" pitchFamily="18" charset="0"/>
              </a:rPr>
              <a:t>CHỦ ĐỀ 6: CÁC </a:t>
            </a:r>
            <a:r>
              <a:rPr lang="en-US" sz="2800" dirty="0">
                <a:solidFill>
                  <a:srgbClr val="00B050"/>
                </a:solidFill>
                <a:latin typeface="Times New Roman" panose="02020603050405020304" pitchFamily="18" charset="0"/>
                <a:cs typeface="Times New Roman" panose="02020603050405020304" pitchFamily="18" charset="0"/>
              </a:rPr>
              <a:t>HÌNH PHẲNG TRONG THỰC TIỂN</a:t>
            </a:r>
          </a:p>
        </p:txBody>
      </p:sp>
    </p:spTree>
    <p:extLst>
      <p:ext uri="{BB962C8B-B14F-4D97-AF65-F5344CB8AC3E}">
        <p14:creationId xmlns:p14="http://schemas.microsoft.com/office/powerpoint/2010/main" val="146475825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6" presetClass="entr" presetSubtype="21" fill="hold" nodeType="clickEffect">
                                  <p:stCondLst>
                                    <p:cond delay="0"/>
                                  </p:stCondLst>
                                  <p:childTnLst>
                                    <p:set>
                                      <p:cBhvr>
                                        <p:cTn id="10" dur="1" fill="hold">
                                          <p:stCondLst>
                                            <p:cond delay="0"/>
                                          </p:stCondLst>
                                        </p:cTn>
                                        <p:tgtEl>
                                          <p:spTgt spid="7"/>
                                        </p:tgtEl>
                                        <p:attrNameLst>
                                          <p:attrName>style.visibility</p:attrName>
                                        </p:attrNameLst>
                                      </p:cBhvr>
                                      <p:to>
                                        <p:strVal val="visible"/>
                                      </p:to>
                                    </p:set>
                                    <p:animEffect transition="in" filter="barn(inVertical)">
                                      <p:cBhvr>
                                        <p:cTn id="11" dur="500"/>
                                        <p:tgtEl>
                                          <p:spTgt spid="7"/>
                                        </p:tgtEl>
                                      </p:cBhvr>
                                    </p:animEffect>
                                  </p:childTnLst>
                                </p:cTn>
                              </p:par>
                            </p:childTnLst>
                          </p:cTn>
                        </p:par>
                      </p:childTnLst>
                    </p:cTn>
                  </p:par>
                  <p:par>
                    <p:cTn id="12" fill="hold">
                      <p:stCondLst>
                        <p:cond delay="indefinite"/>
                      </p:stCondLst>
                      <p:childTnLst>
                        <p:par>
                          <p:cTn id="13" fill="hold">
                            <p:stCondLst>
                              <p:cond delay="0"/>
                            </p:stCondLst>
                            <p:childTnLst>
                              <p:par>
                                <p:cTn id="14" presetID="53" presetClass="entr" presetSubtype="16" fill="hold" nodeType="clickEffect">
                                  <p:stCondLst>
                                    <p:cond delay="0"/>
                                  </p:stCondLst>
                                  <p:childTnLst>
                                    <p:set>
                                      <p:cBhvr>
                                        <p:cTn id="15" dur="1" fill="hold">
                                          <p:stCondLst>
                                            <p:cond delay="0"/>
                                          </p:stCondLst>
                                        </p:cTn>
                                        <p:tgtEl>
                                          <p:spTgt spid="8"/>
                                        </p:tgtEl>
                                        <p:attrNameLst>
                                          <p:attrName>style.visibility</p:attrName>
                                        </p:attrNameLst>
                                      </p:cBhvr>
                                      <p:to>
                                        <p:strVal val="visible"/>
                                      </p:to>
                                    </p:set>
                                    <p:anim calcmode="lin" valueType="num">
                                      <p:cBhvr>
                                        <p:cTn id="16" dur="500" fill="hold"/>
                                        <p:tgtEl>
                                          <p:spTgt spid="8"/>
                                        </p:tgtEl>
                                        <p:attrNameLst>
                                          <p:attrName>ppt_w</p:attrName>
                                        </p:attrNameLst>
                                      </p:cBhvr>
                                      <p:tavLst>
                                        <p:tav tm="0">
                                          <p:val>
                                            <p:fltVal val="0"/>
                                          </p:val>
                                        </p:tav>
                                        <p:tav tm="100000">
                                          <p:val>
                                            <p:strVal val="#ppt_w"/>
                                          </p:val>
                                        </p:tav>
                                      </p:tavLst>
                                    </p:anim>
                                    <p:anim calcmode="lin" valueType="num">
                                      <p:cBhvr>
                                        <p:cTn id="17" dur="500" fill="hold"/>
                                        <p:tgtEl>
                                          <p:spTgt spid="8"/>
                                        </p:tgtEl>
                                        <p:attrNameLst>
                                          <p:attrName>ppt_h</p:attrName>
                                        </p:attrNameLst>
                                      </p:cBhvr>
                                      <p:tavLst>
                                        <p:tav tm="0">
                                          <p:val>
                                            <p:fltVal val="0"/>
                                          </p:val>
                                        </p:tav>
                                        <p:tav tm="100000">
                                          <p:val>
                                            <p:strVal val="#ppt_h"/>
                                          </p:val>
                                        </p:tav>
                                      </p:tavLst>
                                    </p:anim>
                                    <p:animEffect transition="in" filter="fade">
                                      <p:cBhvr>
                                        <p:cTn id="18"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62339" y="84805"/>
            <a:ext cx="10515600" cy="1325563"/>
          </a:xfrm>
        </p:spPr>
        <p:txBody>
          <a:bodyPr>
            <a:normAutofit/>
          </a:bodyPr>
          <a:lstStyle/>
          <a:p>
            <a:r>
              <a:rPr lang="en-US" sz="4000" dirty="0" err="1" smtClean="0">
                <a:latin typeface="Times New Roman" panose="02020603050405020304" pitchFamily="18" charset="0"/>
                <a:cs typeface="Times New Roman" panose="02020603050405020304" pitchFamily="18" charset="0"/>
              </a:rPr>
              <a:t>Hình</a:t>
            </a:r>
            <a:r>
              <a:rPr lang="en-US" sz="4000" dirty="0" smtClean="0">
                <a:latin typeface="Times New Roman" panose="02020603050405020304" pitchFamily="18" charset="0"/>
                <a:cs typeface="Times New Roman" panose="02020603050405020304" pitchFamily="18" charset="0"/>
              </a:rPr>
              <a:t> c) </a:t>
            </a:r>
            <a:r>
              <a:rPr lang="en-US" sz="4000" dirty="0" err="1" smtClean="0">
                <a:latin typeface="Times New Roman" panose="02020603050405020304" pitchFamily="18" charset="0"/>
                <a:cs typeface="Times New Roman" panose="02020603050405020304" pitchFamily="18" charset="0"/>
              </a:rPr>
              <a:t>là</a:t>
            </a:r>
            <a:r>
              <a:rPr lang="en-US" sz="4000" dirty="0" smtClean="0">
                <a:latin typeface="Times New Roman" panose="02020603050405020304" pitchFamily="18" charset="0"/>
                <a:cs typeface="Times New Roman" panose="02020603050405020304" pitchFamily="18" charset="0"/>
              </a:rPr>
              <a:t> </a:t>
            </a:r>
            <a:r>
              <a:rPr lang="en-US" sz="4000" dirty="0" err="1" smtClean="0">
                <a:latin typeface="Times New Roman" panose="02020603050405020304" pitchFamily="18" charset="0"/>
                <a:cs typeface="Times New Roman" panose="02020603050405020304" pitchFamily="18" charset="0"/>
              </a:rPr>
              <a:t>hình</a:t>
            </a:r>
            <a:r>
              <a:rPr lang="en-US" sz="4000" dirty="0" smtClean="0">
                <a:latin typeface="Times New Roman" panose="02020603050405020304" pitchFamily="18" charset="0"/>
                <a:cs typeface="Times New Roman" panose="02020603050405020304" pitchFamily="18" charset="0"/>
              </a:rPr>
              <a:t> </a:t>
            </a:r>
            <a:r>
              <a:rPr lang="en-US" sz="4000" dirty="0" err="1" smtClean="0">
                <a:latin typeface="Times New Roman" panose="02020603050405020304" pitchFamily="18" charset="0"/>
                <a:cs typeface="Times New Roman" panose="02020603050405020304" pitchFamily="18" charset="0"/>
              </a:rPr>
              <a:t>vuông</a:t>
            </a:r>
            <a:endParaRPr lang="en-US" sz="4000" dirty="0">
              <a:latin typeface="Times New Roman" panose="02020603050405020304" pitchFamily="18" charset="0"/>
              <a:cs typeface="Times New Roman" panose="02020603050405020304" pitchFamily="18" charset="0"/>
            </a:endParaRPr>
          </a:p>
        </p:txBody>
      </p:sp>
      <p:sp>
        <p:nvSpPr>
          <p:cNvPr id="5" name="Title 1"/>
          <p:cNvSpPr txBox="1"/>
          <p:nvPr/>
        </p:nvSpPr>
        <p:spPr>
          <a:xfrm>
            <a:off x="0" y="1705245"/>
            <a:ext cx="10515600" cy="1325563"/>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0"/>
              </a:spcAft>
              <a:buClrTx/>
              <a:buSzTx/>
              <a:buFontTx/>
              <a:buNone/>
              <a:tabLst/>
              <a:defRPr/>
            </a:pPr>
            <a:r>
              <a:rPr kumimoji="0" lang="en-US" sz="4000" b="0" i="0" u="none" strike="noStrike" kern="1200" cap="none" spc="0" normalizeH="0" baseline="0" noProof="0" dirty="0" err="1">
                <a:ln>
                  <a:noFill/>
                </a:ln>
                <a:solidFill>
                  <a:prstClr val="black"/>
                </a:solidFill>
                <a:effectLst/>
                <a:uLnTx/>
                <a:uFillTx/>
                <a:latin typeface="Times New Roman" panose="02020603050405020304" pitchFamily="18" charset="0"/>
                <a:ea typeface="+mj-ea"/>
                <a:cs typeface="Times New Roman" panose="02020603050405020304" pitchFamily="18" charset="0"/>
              </a:rPr>
              <a:t>Sau</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4000" b="0" i="0" u="none" strike="noStrike" kern="1200" cap="none" spc="0" normalizeH="0" baseline="0" noProof="0" dirty="0" err="1">
                <a:ln>
                  <a:noFill/>
                </a:ln>
                <a:solidFill>
                  <a:prstClr val="black"/>
                </a:solidFill>
                <a:effectLst/>
                <a:uLnTx/>
                <a:uFillTx/>
                <a:latin typeface="Times New Roman" panose="02020603050405020304" pitchFamily="18" charset="0"/>
                <a:ea typeface="+mj-ea"/>
                <a:cs typeface="Times New Roman" panose="02020603050405020304" pitchFamily="18" charset="0"/>
              </a:rPr>
              <a:t>khi</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4000" b="0" i="0" u="none" strike="noStrike" kern="1200" cap="none" spc="0" normalizeH="0" baseline="0" noProof="0" dirty="0" err="1">
                <a:ln>
                  <a:noFill/>
                </a:ln>
                <a:solidFill>
                  <a:prstClr val="black"/>
                </a:solidFill>
                <a:effectLst/>
                <a:uLnTx/>
                <a:uFillTx/>
                <a:latin typeface="Times New Roman" panose="02020603050405020304" pitchFamily="18" charset="0"/>
                <a:ea typeface="+mj-ea"/>
                <a:cs typeface="Times New Roman" panose="02020603050405020304" pitchFamily="18" charset="0"/>
              </a:rPr>
              <a:t>dùng</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4000" b="0" i="0" u="none" strike="noStrike" kern="1200" cap="none" spc="0" normalizeH="0" baseline="0" noProof="0" dirty="0" err="1">
                <a:ln>
                  <a:noFill/>
                </a:ln>
                <a:solidFill>
                  <a:prstClr val="black"/>
                </a:solidFill>
                <a:effectLst/>
                <a:uLnTx/>
                <a:uFillTx/>
                <a:latin typeface="Times New Roman" panose="02020603050405020304" pitchFamily="18" charset="0"/>
                <a:ea typeface="+mj-ea"/>
                <a:cs typeface="Times New Roman" panose="02020603050405020304" pitchFamily="18" charset="0"/>
              </a:rPr>
              <a:t>thước</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4000" b="0" i="0" u="none" strike="noStrike" kern="1200" cap="none" spc="0" normalizeH="0" baseline="0" noProof="0" dirty="0" err="1">
                <a:ln>
                  <a:noFill/>
                </a:ln>
                <a:solidFill>
                  <a:prstClr val="black"/>
                </a:solidFill>
                <a:effectLst/>
                <a:uLnTx/>
                <a:uFillTx/>
                <a:latin typeface="Times New Roman" panose="02020603050405020304" pitchFamily="18" charset="0"/>
                <a:ea typeface="+mj-ea"/>
                <a:cs typeface="Times New Roman" panose="02020603050405020304" pitchFamily="18" charset="0"/>
              </a:rPr>
              <a:t>êke</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4000" b="0" i="0" u="none" strike="noStrike" kern="1200" cap="none" spc="0" normalizeH="0" baseline="0" noProof="0" dirty="0" err="1">
                <a:ln>
                  <a:noFill/>
                </a:ln>
                <a:solidFill>
                  <a:prstClr val="black"/>
                </a:solidFill>
                <a:effectLst/>
                <a:uLnTx/>
                <a:uFillTx/>
                <a:latin typeface="Times New Roman" panose="02020603050405020304" pitchFamily="18" charset="0"/>
                <a:ea typeface="+mj-ea"/>
                <a:cs typeface="Times New Roman" panose="02020603050405020304" pitchFamily="18" charset="0"/>
              </a:rPr>
              <a:t>kiểm</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4000" b="0" i="0" u="none" strike="noStrike" kern="1200" cap="none" spc="0" normalizeH="0" baseline="0" noProof="0" dirty="0" err="1">
                <a:ln>
                  <a:noFill/>
                </a:ln>
                <a:solidFill>
                  <a:prstClr val="black"/>
                </a:solidFill>
                <a:effectLst/>
                <a:uLnTx/>
                <a:uFillTx/>
                <a:latin typeface="Times New Roman" panose="02020603050405020304" pitchFamily="18" charset="0"/>
                <a:ea typeface="+mj-ea"/>
                <a:cs typeface="Times New Roman" panose="02020603050405020304" pitchFamily="18" charset="0"/>
              </a:rPr>
              <a:t>tra</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4000" b="0" i="0" u="none" strike="noStrike" kern="1200" cap="none" spc="0" normalizeH="0" baseline="0" noProof="0" dirty="0" err="1">
                <a:ln>
                  <a:noFill/>
                </a:ln>
                <a:solidFill>
                  <a:prstClr val="black"/>
                </a:solidFill>
                <a:effectLst/>
                <a:uLnTx/>
                <a:uFillTx/>
                <a:latin typeface="Times New Roman" panose="02020603050405020304" pitchFamily="18" charset="0"/>
                <a:ea typeface="+mj-ea"/>
                <a:cs typeface="Times New Roman" panose="02020603050405020304" pitchFamily="18" charset="0"/>
              </a:rPr>
              <a:t>thì</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j-ea"/>
                <a:cs typeface="Times New Roman" panose="02020603050405020304" pitchFamily="18" charset="0"/>
              </a:rPr>
              <a:t> </a:t>
            </a:r>
            <a:endParaRPr kumimoji="0" 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endParaRPr>
          </a:p>
          <a:p>
            <a:pPr marL="0" marR="0" lvl="0" indent="0" algn="l" defTabSz="914400" rtl="0" eaLnBrk="1" fontAlgn="auto" latinLnBrk="0" hangingPunct="1">
              <a:lnSpc>
                <a:spcPct val="90000"/>
              </a:lnSpc>
              <a:spcBef>
                <a:spcPct val="0"/>
              </a:spcBef>
              <a:spcAft>
                <a:spcPts val="0"/>
              </a:spcAft>
              <a:buClrTx/>
              <a:buSzTx/>
              <a:buFontTx/>
              <a:buNone/>
              <a:tabLst/>
              <a:defRPr/>
            </a:pPr>
            <a:r>
              <a:rPr kumimoji="0" lang="en-US" sz="4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mj-ea"/>
                <a:cs typeface="Times New Roman" panose="02020603050405020304" pitchFamily="18" charset="0"/>
              </a:rPr>
              <a:t>thấy</a:t>
            </a:r>
            <a:r>
              <a:rPr kumimoji="0" 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4000" b="1" i="0" u="none" strike="noStrike" kern="1200" cap="none" spc="0" normalizeH="0" baseline="0" noProof="0" dirty="0" err="1">
                <a:ln>
                  <a:noFill/>
                </a:ln>
                <a:solidFill>
                  <a:srgbClr val="FF0000"/>
                </a:solidFill>
                <a:effectLst/>
                <a:uLnTx/>
                <a:uFillTx/>
                <a:latin typeface="Times New Roman" panose="02020603050405020304" pitchFamily="18" charset="0"/>
                <a:ea typeface="+mj-ea"/>
                <a:cs typeface="Times New Roman" panose="02020603050405020304" pitchFamily="18" charset="0"/>
              </a:rPr>
              <a:t>các</a:t>
            </a:r>
            <a:r>
              <a:rPr kumimoji="0" lang="en-US" sz="4000" b="1" i="0" u="none" strike="noStrike" kern="1200" cap="none" spc="0" normalizeH="0" baseline="0" noProof="0" dirty="0">
                <a:ln>
                  <a:noFill/>
                </a:ln>
                <a:solidFill>
                  <a:srgbClr val="FF0000"/>
                </a:solidFill>
                <a:effectLst/>
                <a:uLnTx/>
                <a:uFillTx/>
                <a:latin typeface="Times New Roman" panose="02020603050405020304" pitchFamily="18" charset="0"/>
                <a:ea typeface="+mj-ea"/>
                <a:cs typeface="Times New Roman" panose="02020603050405020304" pitchFamily="18" charset="0"/>
              </a:rPr>
              <a:t> </a:t>
            </a:r>
            <a:r>
              <a:rPr kumimoji="0" lang="en-US" sz="4000" b="1" i="0" u="none" strike="noStrike" kern="1200" cap="none" spc="0" normalizeH="0" baseline="0" noProof="0" dirty="0" err="1">
                <a:ln>
                  <a:noFill/>
                </a:ln>
                <a:solidFill>
                  <a:srgbClr val="FF0000"/>
                </a:solidFill>
                <a:effectLst/>
                <a:uLnTx/>
                <a:uFillTx/>
                <a:latin typeface="Times New Roman" panose="02020603050405020304" pitchFamily="18" charset="0"/>
                <a:ea typeface="+mj-ea"/>
                <a:cs typeface="Times New Roman" panose="02020603050405020304" pitchFamily="18" charset="0"/>
              </a:rPr>
              <a:t>cạnh</a:t>
            </a:r>
            <a:r>
              <a:rPr kumimoji="0" lang="en-US" sz="4000" b="1" i="0" u="none" strike="noStrike" kern="1200" cap="none" spc="0" normalizeH="0" baseline="0" noProof="0" dirty="0">
                <a:ln>
                  <a:noFill/>
                </a:ln>
                <a:solidFill>
                  <a:srgbClr val="FF0000"/>
                </a:solidFill>
                <a:effectLst/>
                <a:uLnTx/>
                <a:uFillTx/>
                <a:latin typeface="Times New Roman" panose="02020603050405020304" pitchFamily="18" charset="0"/>
                <a:ea typeface="+mj-ea"/>
                <a:cs typeface="Times New Roman" panose="02020603050405020304" pitchFamily="18" charset="0"/>
              </a:rPr>
              <a:t> </a:t>
            </a:r>
            <a:r>
              <a:rPr kumimoji="0" lang="en-US" sz="4000" b="1" i="0" u="none" strike="noStrike" kern="1200" cap="none" spc="0" normalizeH="0" baseline="0" noProof="0" dirty="0" err="1">
                <a:ln>
                  <a:noFill/>
                </a:ln>
                <a:solidFill>
                  <a:srgbClr val="FF0000"/>
                </a:solidFill>
                <a:effectLst/>
                <a:uLnTx/>
                <a:uFillTx/>
                <a:latin typeface="Times New Roman" panose="02020603050405020304" pitchFamily="18" charset="0"/>
                <a:ea typeface="+mj-ea"/>
                <a:cs typeface="Times New Roman" panose="02020603050405020304" pitchFamily="18" charset="0"/>
              </a:rPr>
              <a:t>bằng</a:t>
            </a:r>
            <a:r>
              <a:rPr kumimoji="0" lang="en-US" sz="4000" b="1" i="0" u="none" strike="noStrike" kern="1200" cap="none" spc="0" normalizeH="0" baseline="0" noProof="0" dirty="0">
                <a:ln>
                  <a:noFill/>
                </a:ln>
                <a:solidFill>
                  <a:srgbClr val="FF0000"/>
                </a:solidFill>
                <a:effectLst/>
                <a:uLnTx/>
                <a:uFillTx/>
                <a:latin typeface="Times New Roman" panose="02020603050405020304" pitchFamily="18" charset="0"/>
                <a:ea typeface="+mj-ea"/>
                <a:cs typeface="Times New Roman" panose="02020603050405020304" pitchFamily="18" charset="0"/>
              </a:rPr>
              <a:t> </a:t>
            </a:r>
            <a:r>
              <a:rPr kumimoji="0" lang="en-US" sz="4000" b="1" i="0" u="none" strike="noStrike" kern="1200" cap="none" spc="0" normalizeH="0" baseline="0" noProof="0" dirty="0" err="1">
                <a:ln>
                  <a:noFill/>
                </a:ln>
                <a:solidFill>
                  <a:srgbClr val="FF0000"/>
                </a:solidFill>
                <a:effectLst/>
                <a:uLnTx/>
                <a:uFillTx/>
                <a:latin typeface="Times New Roman" panose="02020603050405020304" pitchFamily="18" charset="0"/>
                <a:ea typeface="+mj-ea"/>
                <a:cs typeface="Times New Roman" panose="02020603050405020304" pitchFamily="18" charset="0"/>
              </a:rPr>
              <a:t>nhau</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4000" b="0" i="0" u="none" strike="noStrike" kern="1200" cap="none" spc="0" normalizeH="0" baseline="0" noProof="0" dirty="0" err="1">
                <a:ln>
                  <a:noFill/>
                </a:ln>
                <a:solidFill>
                  <a:prstClr val="black"/>
                </a:solidFill>
                <a:effectLst/>
                <a:uLnTx/>
                <a:uFillTx/>
                <a:latin typeface="Times New Roman" panose="02020603050405020304" pitchFamily="18" charset="0"/>
                <a:ea typeface="+mj-ea"/>
                <a:cs typeface="Times New Roman" panose="02020603050405020304" pitchFamily="18" charset="0"/>
              </a:rPr>
              <a:t>và</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4000" b="1" i="0" u="none" strike="noStrike" kern="1200" cap="none" spc="0" normalizeH="0" baseline="0" noProof="0" dirty="0" err="1">
                <a:ln>
                  <a:noFill/>
                </a:ln>
                <a:solidFill>
                  <a:srgbClr val="FF0000"/>
                </a:solidFill>
                <a:effectLst/>
                <a:uLnTx/>
                <a:uFillTx/>
                <a:latin typeface="Times New Roman" panose="02020603050405020304" pitchFamily="18" charset="0"/>
                <a:ea typeface="+mj-ea"/>
                <a:cs typeface="Times New Roman" panose="02020603050405020304" pitchFamily="18" charset="0"/>
              </a:rPr>
              <a:t>các</a:t>
            </a:r>
            <a:r>
              <a:rPr kumimoji="0" lang="en-US" sz="4000" b="1" i="0" u="none" strike="noStrike" kern="1200" cap="none" spc="0" normalizeH="0" baseline="0" noProof="0" dirty="0">
                <a:ln>
                  <a:noFill/>
                </a:ln>
                <a:solidFill>
                  <a:srgbClr val="FF0000"/>
                </a:solidFill>
                <a:effectLst/>
                <a:uLnTx/>
                <a:uFillTx/>
                <a:latin typeface="Times New Roman" panose="02020603050405020304" pitchFamily="18" charset="0"/>
                <a:ea typeface="+mj-ea"/>
                <a:cs typeface="Times New Roman" panose="02020603050405020304" pitchFamily="18" charset="0"/>
              </a:rPr>
              <a:t> </a:t>
            </a:r>
            <a:r>
              <a:rPr kumimoji="0" lang="en-US" sz="4000" b="1" i="0" u="none" strike="noStrike" kern="1200" cap="none" spc="0" normalizeH="0" baseline="0" noProof="0" dirty="0" err="1">
                <a:ln>
                  <a:noFill/>
                </a:ln>
                <a:solidFill>
                  <a:srgbClr val="FF0000"/>
                </a:solidFill>
                <a:effectLst/>
                <a:uLnTx/>
                <a:uFillTx/>
                <a:latin typeface="Times New Roman" panose="02020603050405020304" pitchFamily="18" charset="0"/>
                <a:ea typeface="+mj-ea"/>
                <a:cs typeface="Times New Roman" panose="02020603050405020304" pitchFamily="18" charset="0"/>
              </a:rPr>
              <a:t>góc</a:t>
            </a:r>
            <a:r>
              <a:rPr kumimoji="0" lang="en-US" sz="4000" b="1" i="0" u="none" strike="noStrike" kern="1200" cap="none" spc="0" normalizeH="0" baseline="0" noProof="0" dirty="0">
                <a:ln>
                  <a:noFill/>
                </a:ln>
                <a:solidFill>
                  <a:srgbClr val="FF0000"/>
                </a:solidFill>
                <a:effectLst/>
                <a:uLnTx/>
                <a:uFillTx/>
                <a:latin typeface="Times New Roman" panose="02020603050405020304" pitchFamily="18" charset="0"/>
                <a:ea typeface="+mj-ea"/>
                <a:cs typeface="Times New Roman" panose="02020603050405020304" pitchFamily="18" charset="0"/>
              </a:rPr>
              <a:t> </a:t>
            </a:r>
            <a:endParaRPr kumimoji="0" lang="en-US" sz="4000" b="1" i="0" u="none" strike="noStrike" kern="1200" cap="none" spc="0" normalizeH="0" baseline="0" noProof="0" dirty="0" smtClean="0">
              <a:ln>
                <a:noFill/>
              </a:ln>
              <a:solidFill>
                <a:srgbClr val="FF0000"/>
              </a:solidFill>
              <a:effectLst/>
              <a:uLnTx/>
              <a:uFillTx/>
              <a:latin typeface="Times New Roman" panose="02020603050405020304" pitchFamily="18" charset="0"/>
              <a:ea typeface="+mj-ea"/>
              <a:cs typeface="Times New Roman" panose="02020603050405020304" pitchFamily="18" charset="0"/>
            </a:endParaRPr>
          </a:p>
          <a:p>
            <a:pPr marL="0" marR="0" lvl="0" indent="0" algn="l" defTabSz="914400" rtl="0" eaLnBrk="1" fontAlgn="auto" latinLnBrk="0" hangingPunct="1">
              <a:lnSpc>
                <a:spcPct val="90000"/>
              </a:lnSpc>
              <a:spcBef>
                <a:spcPct val="0"/>
              </a:spcBef>
              <a:spcAft>
                <a:spcPts val="0"/>
              </a:spcAft>
              <a:buClrTx/>
              <a:buSzTx/>
              <a:buFontTx/>
              <a:buNone/>
              <a:tabLst/>
              <a:defRPr/>
            </a:pPr>
            <a:r>
              <a:rPr kumimoji="0" lang="en-US" sz="4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mj-ea"/>
                <a:cs typeface="Times New Roman" panose="02020603050405020304" pitchFamily="18" charset="0"/>
              </a:rPr>
              <a:t>bằng</a:t>
            </a:r>
            <a:r>
              <a:rPr kumimoji="0" lang="en-US" sz="4000" b="1" i="0" u="none" strike="noStrike" kern="1200" cap="none" spc="0" normalizeH="0" baseline="0" noProof="0" dirty="0" smtClean="0">
                <a:ln>
                  <a:noFill/>
                </a:ln>
                <a:solidFill>
                  <a:srgbClr val="FF0000"/>
                </a:solidFill>
                <a:effectLst/>
                <a:uLnTx/>
                <a:uFillTx/>
                <a:latin typeface="Times New Roman" panose="02020603050405020304" pitchFamily="18" charset="0"/>
                <a:ea typeface="+mj-ea"/>
                <a:cs typeface="Times New Roman" panose="02020603050405020304" pitchFamily="18" charset="0"/>
              </a:rPr>
              <a:t> </a:t>
            </a:r>
            <a:r>
              <a:rPr kumimoji="0" lang="en-US" sz="4000" b="1" i="0" u="none" strike="noStrike" kern="1200" cap="none" spc="0" normalizeH="0" baseline="0" noProof="0" dirty="0" err="1">
                <a:ln>
                  <a:noFill/>
                </a:ln>
                <a:solidFill>
                  <a:srgbClr val="FF0000"/>
                </a:solidFill>
                <a:effectLst/>
                <a:uLnTx/>
                <a:uFillTx/>
                <a:latin typeface="Times New Roman" panose="02020603050405020304" pitchFamily="18" charset="0"/>
                <a:ea typeface="+mj-ea"/>
                <a:cs typeface="Times New Roman" panose="02020603050405020304" pitchFamily="18" charset="0"/>
              </a:rPr>
              <a:t>nhau</a:t>
            </a:r>
            <a:r>
              <a:rPr kumimoji="0" lang="en-US" sz="4000" b="1" i="0" u="none" strike="noStrike" kern="1200" cap="none" spc="0" normalizeH="0" baseline="0" noProof="0" dirty="0">
                <a:ln>
                  <a:noFill/>
                </a:ln>
                <a:solidFill>
                  <a:srgbClr val="FF0000"/>
                </a:solidFill>
                <a:effectLst/>
                <a:uLnTx/>
                <a:uFillTx/>
                <a:latin typeface="Times New Roman" panose="02020603050405020304" pitchFamily="18" charset="0"/>
                <a:ea typeface="+mj-ea"/>
                <a:cs typeface="Times New Roman" panose="02020603050405020304" pitchFamily="18" charset="0"/>
              </a:rPr>
              <a:t>.</a:t>
            </a:r>
          </a:p>
        </p:txBody>
      </p:sp>
      <p:pic>
        <p:nvPicPr>
          <p:cNvPr id="6" name="Picture 5"/>
          <p:cNvPicPr>
            <a:picLocks noChangeAspect="1"/>
          </p:cNvPicPr>
          <p:nvPr/>
        </p:nvPicPr>
        <p:blipFill>
          <a:blip r:embed="rId2"/>
          <a:stretch>
            <a:fillRect/>
          </a:stretch>
        </p:blipFill>
        <p:spPr>
          <a:xfrm>
            <a:off x="7744338" y="0"/>
            <a:ext cx="4272070" cy="4457811"/>
          </a:xfrm>
          <a:prstGeom prst="rect">
            <a:avLst/>
          </a:prstGeom>
        </p:spPr>
      </p:pic>
    </p:spTree>
    <p:extLst>
      <p:ext uri="{BB962C8B-B14F-4D97-AF65-F5344CB8AC3E}">
        <p14:creationId xmlns:p14="http://schemas.microsoft.com/office/powerpoint/2010/main" val="256916175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6" presetClass="entr" presetSubtype="16" fill="hold" nodeType="clickEffect">
                                  <p:stCondLst>
                                    <p:cond delay="0"/>
                                  </p:stCondLst>
                                  <p:childTnLst>
                                    <p:set>
                                      <p:cBhvr>
                                        <p:cTn id="12" dur="1" fill="hold">
                                          <p:stCondLst>
                                            <p:cond delay="0"/>
                                          </p:stCondLst>
                                        </p:cTn>
                                        <p:tgtEl>
                                          <p:spTgt spid="6"/>
                                        </p:tgtEl>
                                        <p:attrNameLst>
                                          <p:attrName>style.visibility</p:attrName>
                                        </p:attrNameLst>
                                      </p:cBhvr>
                                      <p:to>
                                        <p:strVal val="visible"/>
                                      </p:to>
                                    </p:set>
                                    <p:animEffect transition="in" filter="circle(in)">
                                      <p:cBhvr>
                                        <p:cTn id="13" dur="2000"/>
                                        <p:tgtEl>
                                          <p:spTgt spid="6"/>
                                        </p:tgtEl>
                                      </p:cBhvr>
                                    </p:animEffect>
                                  </p:childTnLst>
                                </p:cTn>
                              </p:par>
                            </p:childTnLst>
                          </p:cTn>
                        </p:par>
                      </p:childTnLst>
                    </p:cTn>
                  </p:par>
                  <p:par>
                    <p:cTn id="14" fill="hold">
                      <p:stCondLst>
                        <p:cond delay="indefinite"/>
                      </p:stCondLst>
                      <p:childTnLst>
                        <p:par>
                          <p:cTn id="15" fill="hold">
                            <p:stCondLst>
                              <p:cond delay="0"/>
                            </p:stCondLst>
                            <p:childTnLst>
                              <p:par>
                                <p:cTn id="16" presetID="1" presetClass="entr" presetSubtype="0" fill="hold" grpId="0" nodeType="clickEffect">
                                  <p:stCondLst>
                                    <p:cond delay="0"/>
                                  </p:stCondLst>
                                  <p:childTnLst>
                                    <p:set>
                                      <p:cBhvr>
                                        <p:cTn id="17"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5"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363556" y="0"/>
            <a:ext cx="5833022" cy="4438169"/>
          </a:xfrm>
          <a:prstGeom prst="rect">
            <a:avLst/>
          </a:prstGeom>
        </p:spPr>
      </p:pic>
      <p:sp>
        <p:nvSpPr>
          <p:cNvPr id="5" name="Rectangle 2"/>
          <p:cNvSpPr>
            <a:spLocks noChangeArrowheads="1"/>
          </p:cNvSpPr>
          <p:nvPr/>
        </p:nvSpPr>
        <p:spPr bwMode="auto">
          <a:xfrm>
            <a:off x="5072859" y="102564"/>
            <a:ext cx="6909840" cy="98488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4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Hình</a:t>
            </a: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vuông</a:t>
            </a: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ABCD ( </a:t>
            </a:r>
            <a:r>
              <a:rPr kumimoji="0" lang="en-US" altLang="en-US" sz="4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Hình</a:t>
            </a: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2) </a:t>
            </a:r>
            <a:r>
              <a:rPr kumimoji="0" lang="en-US" altLang="en-US" sz="4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có</a:t>
            </a: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a:t>
            </a:r>
            <a:endPar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en-US" sz="1800" b="0" i="0" u="none" strike="noStrike" kern="1200" cap="none" spc="0" normalizeH="0" baseline="0" noProof="0" dirty="0" smtClean="0">
              <a:ln>
                <a:noFill/>
              </a:ln>
              <a:solidFill>
                <a:prstClr val="black"/>
              </a:solidFill>
              <a:effectLst/>
              <a:uLnTx/>
              <a:uFillTx/>
              <a:latin typeface="Arial" panose="020B0604020202020204" pitchFamily="34" charset="0"/>
              <a:ea typeface="+mn-ea"/>
              <a:cs typeface="+mn-cs"/>
            </a:endParaRPr>
          </a:p>
        </p:txBody>
      </p:sp>
      <p:sp>
        <p:nvSpPr>
          <p:cNvPr id="6" name="Rectangle 3"/>
          <p:cNvSpPr>
            <a:spLocks noChangeArrowheads="1"/>
          </p:cNvSpPr>
          <p:nvPr/>
        </p:nvSpPr>
        <p:spPr bwMode="auto">
          <a:xfrm>
            <a:off x="5033642" y="986265"/>
            <a:ext cx="4303358" cy="70788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- 4 </a:t>
            </a:r>
            <a:r>
              <a:rPr kumimoji="0" lang="en-US" altLang="en-US" sz="4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đỉnh</a:t>
            </a: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 B, C, D</a:t>
            </a:r>
            <a:endParaRPr kumimoji="0" lang="en-US" altLang="en-US" sz="4000" b="0" i="0" u="none" strike="noStrike" kern="1200" cap="none" spc="0" normalizeH="0" baseline="0" noProof="0" dirty="0" smtClean="0">
              <a:ln>
                <a:noFill/>
              </a:ln>
              <a:solidFill>
                <a:prstClr val="black"/>
              </a:solidFill>
              <a:effectLst/>
              <a:uLnTx/>
              <a:uFillTx/>
              <a:latin typeface="Calibri"/>
              <a:ea typeface="+mn-ea"/>
              <a:cs typeface="+mn-cs"/>
            </a:endParaRPr>
          </a:p>
        </p:txBody>
      </p:sp>
      <p:sp>
        <p:nvSpPr>
          <p:cNvPr id="8" name="Rectangle 3"/>
          <p:cNvSpPr>
            <a:spLocks noChangeArrowheads="1"/>
          </p:cNvSpPr>
          <p:nvPr/>
        </p:nvSpPr>
        <p:spPr bwMode="auto">
          <a:xfrm>
            <a:off x="5069902" y="2003236"/>
            <a:ext cx="4666662" cy="132343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- 4 </a:t>
            </a:r>
            <a:r>
              <a:rPr kumimoji="0" lang="en-US" altLang="en-US" sz="4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cạnh</a:t>
            </a: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bằng</a:t>
            </a: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nhau</a:t>
            </a: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AB = BC = CD = DA</a:t>
            </a:r>
            <a:endParaRPr kumimoji="0" lang="en-US" altLang="en-US" sz="4000" b="0" i="0" u="none" strike="noStrike" kern="1200" cap="none" spc="0" normalizeH="0" baseline="0" noProof="0" dirty="0">
              <a:ln>
                <a:noFill/>
              </a:ln>
              <a:solidFill>
                <a:prstClr val="black"/>
              </a:solidFill>
              <a:effectLst/>
              <a:uLnTx/>
              <a:uFillTx/>
              <a:latin typeface="Calibri"/>
              <a:ea typeface="+mn-ea"/>
              <a:cs typeface="+mn-cs"/>
            </a:endParaRPr>
          </a:p>
        </p:txBody>
      </p:sp>
      <p:sp>
        <p:nvSpPr>
          <p:cNvPr id="9" name="Rectangle 3"/>
          <p:cNvSpPr>
            <a:spLocks noChangeArrowheads="1"/>
          </p:cNvSpPr>
          <p:nvPr/>
        </p:nvSpPr>
        <p:spPr bwMode="auto">
          <a:xfrm>
            <a:off x="5069902" y="3580742"/>
            <a:ext cx="6595075" cy="132343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- 4 </a:t>
            </a:r>
            <a:r>
              <a:rPr kumimoji="0" lang="en-US" altLang="en-US" sz="4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góc</a:t>
            </a: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bằng</a:t>
            </a: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nhau</a:t>
            </a: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và</a:t>
            </a: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bằng</a:t>
            </a: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góc</a:t>
            </a: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4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vuông</a:t>
            </a: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a:t>
            </a:r>
          </a:p>
        </p:txBody>
      </p:sp>
      <p:sp>
        <p:nvSpPr>
          <p:cNvPr id="10" name="Rectangle 3"/>
          <p:cNvSpPr>
            <a:spLocks noChangeArrowheads="1"/>
          </p:cNvSpPr>
          <p:nvPr/>
        </p:nvSpPr>
        <p:spPr bwMode="auto">
          <a:xfrm>
            <a:off x="5157778" y="5340873"/>
            <a:ext cx="6419321" cy="70788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- 2 </a:t>
            </a:r>
            <a:r>
              <a:rPr kumimoji="0" lang="en-US" altLang="en-US" sz="4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đường</a:t>
            </a:r>
            <a:r>
              <a:rPr kumimoji="0" lang="en-US" altLang="en-US" sz="40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chéo</a:t>
            </a:r>
            <a:r>
              <a:rPr kumimoji="0" lang="en-US" altLang="en-US" sz="4000" b="0"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là</a:t>
            </a: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AC </a:t>
            </a:r>
            <a:r>
              <a:rPr kumimoji="0" lang="en-US" altLang="en-US" sz="4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và</a:t>
            </a:r>
            <a:r>
              <a:rPr kumimoji="0" lang="en-US" alt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BD.</a:t>
            </a:r>
            <a:r>
              <a:rPr kumimoji="0" lang="en-US" altLang="en-US" sz="4000" b="0" i="0" u="none" strike="noStrike" kern="1200" cap="none" spc="0" normalizeH="0" baseline="0" noProof="0" dirty="0" smtClean="0">
                <a:ln>
                  <a:noFill/>
                </a:ln>
                <a:solidFill>
                  <a:prstClr val="black"/>
                </a:solidFill>
                <a:effectLst/>
                <a:uLnTx/>
                <a:uFillTx/>
                <a:latin typeface="Calibri"/>
                <a:ea typeface="+mn-ea"/>
                <a:cs typeface="+mn-cs"/>
              </a:rPr>
              <a:t> </a:t>
            </a:r>
            <a:endParaRPr kumimoji="0" lang="en-US" altLang="en-US" sz="4000" b="0" i="0" u="none" strike="noStrike" kern="1200" cap="none" spc="0" normalizeH="0" baseline="0" noProof="0" dirty="0" smtClean="0">
              <a:ln>
                <a:noFill/>
              </a:ln>
              <a:solidFill>
                <a:prstClr val="black"/>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362315687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31" presetClass="entr" presetSubtype="0" fill="hold" grpId="0" nodeType="clickEffect">
                                  <p:stCondLst>
                                    <p:cond delay="0"/>
                                  </p:stCondLst>
                                  <p:childTnLst>
                                    <p:set>
                                      <p:cBhvr>
                                        <p:cTn id="10" dur="1" fill="hold">
                                          <p:stCondLst>
                                            <p:cond delay="0"/>
                                          </p:stCondLst>
                                        </p:cTn>
                                        <p:tgtEl>
                                          <p:spTgt spid="6"/>
                                        </p:tgtEl>
                                        <p:attrNameLst>
                                          <p:attrName>style.visibility</p:attrName>
                                        </p:attrNameLst>
                                      </p:cBhvr>
                                      <p:to>
                                        <p:strVal val="visible"/>
                                      </p:to>
                                    </p:set>
                                    <p:anim calcmode="lin" valueType="num">
                                      <p:cBhvr>
                                        <p:cTn id="11" dur="1000" fill="hold"/>
                                        <p:tgtEl>
                                          <p:spTgt spid="6"/>
                                        </p:tgtEl>
                                        <p:attrNameLst>
                                          <p:attrName>ppt_w</p:attrName>
                                        </p:attrNameLst>
                                      </p:cBhvr>
                                      <p:tavLst>
                                        <p:tav tm="0">
                                          <p:val>
                                            <p:fltVal val="0"/>
                                          </p:val>
                                        </p:tav>
                                        <p:tav tm="100000">
                                          <p:val>
                                            <p:strVal val="#ppt_w"/>
                                          </p:val>
                                        </p:tav>
                                      </p:tavLst>
                                    </p:anim>
                                    <p:anim calcmode="lin" valueType="num">
                                      <p:cBhvr>
                                        <p:cTn id="12" dur="1000" fill="hold"/>
                                        <p:tgtEl>
                                          <p:spTgt spid="6"/>
                                        </p:tgtEl>
                                        <p:attrNameLst>
                                          <p:attrName>ppt_h</p:attrName>
                                        </p:attrNameLst>
                                      </p:cBhvr>
                                      <p:tavLst>
                                        <p:tav tm="0">
                                          <p:val>
                                            <p:fltVal val="0"/>
                                          </p:val>
                                        </p:tav>
                                        <p:tav tm="100000">
                                          <p:val>
                                            <p:strVal val="#ppt_h"/>
                                          </p:val>
                                        </p:tav>
                                      </p:tavLst>
                                    </p:anim>
                                    <p:anim calcmode="lin" valueType="num">
                                      <p:cBhvr>
                                        <p:cTn id="13" dur="1000" fill="hold"/>
                                        <p:tgtEl>
                                          <p:spTgt spid="6"/>
                                        </p:tgtEl>
                                        <p:attrNameLst>
                                          <p:attrName>style.rotation</p:attrName>
                                        </p:attrNameLst>
                                      </p:cBhvr>
                                      <p:tavLst>
                                        <p:tav tm="0">
                                          <p:val>
                                            <p:fltVal val="90"/>
                                          </p:val>
                                        </p:tav>
                                        <p:tav tm="100000">
                                          <p:val>
                                            <p:fltVal val="0"/>
                                          </p:val>
                                        </p:tav>
                                      </p:tavLst>
                                    </p:anim>
                                    <p:animEffect transition="in" filter="fade">
                                      <p:cBhvr>
                                        <p:cTn id="14" dur="1000"/>
                                        <p:tgtEl>
                                          <p:spTgt spid="6"/>
                                        </p:tgtEl>
                                      </p:cBhvr>
                                    </p:animEffect>
                                  </p:childTnLst>
                                </p:cTn>
                              </p:par>
                            </p:childTnLst>
                          </p:cTn>
                        </p:par>
                      </p:childTnLst>
                    </p:cTn>
                  </p:par>
                  <p:par>
                    <p:cTn id="15" fill="hold">
                      <p:stCondLst>
                        <p:cond delay="indefinite"/>
                      </p:stCondLst>
                      <p:childTnLst>
                        <p:par>
                          <p:cTn id="16" fill="hold">
                            <p:stCondLst>
                              <p:cond delay="0"/>
                            </p:stCondLst>
                            <p:childTnLst>
                              <p:par>
                                <p:cTn id="17" presetID="31" presetClass="entr" presetSubtype="0" fill="hold" grpId="0" nodeType="clickEffect">
                                  <p:stCondLst>
                                    <p:cond delay="0"/>
                                  </p:stCondLst>
                                  <p:childTnLst>
                                    <p:set>
                                      <p:cBhvr>
                                        <p:cTn id="18" dur="1" fill="hold">
                                          <p:stCondLst>
                                            <p:cond delay="0"/>
                                          </p:stCondLst>
                                        </p:cTn>
                                        <p:tgtEl>
                                          <p:spTgt spid="8"/>
                                        </p:tgtEl>
                                        <p:attrNameLst>
                                          <p:attrName>style.visibility</p:attrName>
                                        </p:attrNameLst>
                                      </p:cBhvr>
                                      <p:to>
                                        <p:strVal val="visible"/>
                                      </p:to>
                                    </p:set>
                                    <p:anim calcmode="lin" valueType="num">
                                      <p:cBhvr>
                                        <p:cTn id="19" dur="1000" fill="hold"/>
                                        <p:tgtEl>
                                          <p:spTgt spid="8"/>
                                        </p:tgtEl>
                                        <p:attrNameLst>
                                          <p:attrName>ppt_w</p:attrName>
                                        </p:attrNameLst>
                                      </p:cBhvr>
                                      <p:tavLst>
                                        <p:tav tm="0">
                                          <p:val>
                                            <p:fltVal val="0"/>
                                          </p:val>
                                        </p:tav>
                                        <p:tav tm="100000">
                                          <p:val>
                                            <p:strVal val="#ppt_w"/>
                                          </p:val>
                                        </p:tav>
                                      </p:tavLst>
                                    </p:anim>
                                    <p:anim calcmode="lin" valueType="num">
                                      <p:cBhvr>
                                        <p:cTn id="20" dur="1000" fill="hold"/>
                                        <p:tgtEl>
                                          <p:spTgt spid="8"/>
                                        </p:tgtEl>
                                        <p:attrNameLst>
                                          <p:attrName>ppt_h</p:attrName>
                                        </p:attrNameLst>
                                      </p:cBhvr>
                                      <p:tavLst>
                                        <p:tav tm="0">
                                          <p:val>
                                            <p:fltVal val="0"/>
                                          </p:val>
                                        </p:tav>
                                        <p:tav tm="100000">
                                          <p:val>
                                            <p:strVal val="#ppt_h"/>
                                          </p:val>
                                        </p:tav>
                                      </p:tavLst>
                                    </p:anim>
                                    <p:anim calcmode="lin" valueType="num">
                                      <p:cBhvr>
                                        <p:cTn id="21" dur="1000" fill="hold"/>
                                        <p:tgtEl>
                                          <p:spTgt spid="8"/>
                                        </p:tgtEl>
                                        <p:attrNameLst>
                                          <p:attrName>style.rotation</p:attrName>
                                        </p:attrNameLst>
                                      </p:cBhvr>
                                      <p:tavLst>
                                        <p:tav tm="0">
                                          <p:val>
                                            <p:fltVal val="90"/>
                                          </p:val>
                                        </p:tav>
                                        <p:tav tm="100000">
                                          <p:val>
                                            <p:fltVal val="0"/>
                                          </p:val>
                                        </p:tav>
                                      </p:tavLst>
                                    </p:anim>
                                    <p:animEffect transition="in" filter="fade">
                                      <p:cBhvr>
                                        <p:cTn id="22" dur="1000"/>
                                        <p:tgtEl>
                                          <p:spTgt spid="8"/>
                                        </p:tgtEl>
                                      </p:cBhvr>
                                    </p:animEffect>
                                  </p:childTnLst>
                                </p:cTn>
                              </p:par>
                            </p:childTnLst>
                          </p:cTn>
                        </p:par>
                      </p:childTnLst>
                    </p:cTn>
                  </p:par>
                  <p:par>
                    <p:cTn id="23" fill="hold">
                      <p:stCondLst>
                        <p:cond delay="indefinite"/>
                      </p:stCondLst>
                      <p:childTnLst>
                        <p:par>
                          <p:cTn id="24" fill="hold">
                            <p:stCondLst>
                              <p:cond delay="0"/>
                            </p:stCondLst>
                            <p:childTnLst>
                              <p:par>
                                <p:cTn id="25" presetID="42" presetClass="entr" presetSubtype="0" fill="hold" grpId="0" nodeType="clickEffect">
                                  <p:stCondLst>
                                    <p:cond delay="0"/>
                                  </p:stCondLst>
                                  <p:childTnLst>
                                    <p:set>
                                      <p:cBhvr>
                                        <p:cTn id="26" dur="1" fill="hold">
                                          <p:stCondLst>
                                            <p:cond delay="0"/>
                                          </p:stCondLst>
                                        </p:cTn>
                                        <p:tgtEl>
                                          <p:spTgt spid="9"/>
                                        </p:tgtEl>
                                        <p:attrNameLst>
                                          <p:attrName>style.visibility</p:attrName>
                                        </p:attrNameLst>
                                      </p:cBhvr>
                                      <p:to>
                                        <p:strVal val="visible"/>
                                      </p:to>
                                    </p:set>
                                    <p:animEffect transition="in" filter="fade">
                                      <p:cBhvr>
                                        <p:cTn id="27" dur="1000"/>
                                        <p:tgtEl>
                                          <p:spTgt spid="9"/>
                                        </p:tgtEl>
                                      </p:cBhvr>
                                    </p:animEffect>
                                    <p:anim calcmode="lin" valueType="num">
                                      <p:cBhvr>
                                        <p:cTn id="28" dur="1000" fill="hold"/>
                                        <p:tgtEl>
                                          <p:spTgt spid="9"/>
                                        </p:tgtEl>
                                        <p:attrNameLst>
                                          <p:attrName>ppt_x</p:attrName>
                                        </p:attrNameLst>
                                      </p:cBhvr>
                                      <p:tavLst>
                                        <p:tav tm="0">
                                          <p:val>
                                            <p:strVal val="#ppt_x"/>
                                          </p:val>
                                        </p:tav>
                                        <p:tav tm="100000">
                                          <p:val>
                                            <p:strVal val="#ppt_x"/>
                                          </p:val>
                                        </p:tav>
                                      </p:tavLst>
                                    </p:anim>
                                    <p:anim calcmode="lin" valueType="num">
                                      <p:cBhvr>
                                        <p:cTn id="29" dur="1000" fill="hold"/>
                                        <p:tgtEl>
                                          <p:spTgt spid="9"/>
                                        </p:tgtEl>
                                        <p:attrNameLst>
                                          <p:attrName>ppt_y</p:attrName>
                                        </p:attrNameLst>
                                      </p:cBhvr>
                                      <p:tavLst>
                                        <p:tav tm="0">
                                          <p:val>
                                            <p:strVal val="#ppt_y+.1"/>
                                          </p:val>
                                        </p:tav>
                                        <p:tav tm="100000">
                                          <p:val>
                                            <p:strVal val="#ppt_y"/>
                                          </p:val>
                                        </p:tav>
                                      </p:tavLst>
                                    </p:anim>
                                  </p:childTnLst>
                                </p:cTn>
                              </p:par>
                            </p:childTnLst>
                          </p:cTn>
                        </p:par>
                      </p:childTnLst>
                    </p:cTn>
                  </p:par>
                  <p:par>
                    <p:cTn id="30" fill="hold">
                      <p:stCondLst>
                        <p:cond delay="indefinite"/>
                      </p:stCondLst>
                      <p:childTnLst>
                        <p:par>
                          <p:cTn id="31" fill="hold">
                            <p:stCondLst>
                              <p:cond delay="0"/>
                            </p:stCondLst>
                            <p:childTnLst>
                              <p:par>
                                <p:cTn id="32" presetID="42" presetClass="entr" presetSubtype="0" fill="hold" grpId="0" nodeType="clickEffect">
                                  <p:stCondLst>
                                    <p:cond delay="0"/>
                                  </p:stCondLst>
                                  <p:childTnLst>
                                    <p:set>
                                      <p:cBhvr>
                                        <p:cTn id="33" dur="1" fill="hold">
                                          <p:stCondLst>
                                            <p:cond delay="0"/>
                                          </p:stCondLst>
                                        </p:cTn>
                                        <p:tgtEl>
                                          <p:spTgt spid="10"/>
                                        </p:tgtEl>
                                        <p:attrNameLst>
                                          <p:attrName>style.visibility</p:attrName>
                                        </p:attrNameLst>
                                      </p:cBhvr>
                                      <p:to>
                                        <p:strVal val="visible"/>
                                      </p:to>
                                    </p:set>
                                    <p:animEffect transition="in" filter="fade">
                                      <p:cBhvr>
                                        <p:cTn id="34" dur="1000"/>
                                        <p:tgtEl>
                                          <p:spTgt spid="10"/>
                                        </p:tgtEl>
                                      </p:cBhvr>
                                    </p:animEffect>
                                    <p:anim calcmode="lin" valueType="num">
                                      <p:cBhvr>
                                        <p:cTn id="35" dur="1000" fill="hold"/>
                                        <p:tgtEl>
                                          <p:spTgt spid="10"/>
                                        </p:tgtEl>
                                        <p:attrNameLst>
                                          <p:attrName>ppt_x</p:attrName>
                                        </p:attrNameLst>
                                      </p:cBhvr>
                                      <p:tavLst>
                                        <p:tav tm="0">
                                          <p:val>
                                            <p:strVal val="#ppt_x"/>
                                          </p:val>
                                        </p:tav>
                                        <p:tav tm="100000">
                                          <p:val>
                                            <p:strVal val="#ppt_x"/>
                                          </p:val>
                                        </p:tav>
                                      </p:tavLst>
                                    </p:anim>
                                    <p:anim calcmode="lin" valueType="num">
                                      <p:cBhvr>
                                        <p:cTn id="36" dur="1000" fill="hold"/>
                                        <p:tgtEl>
                                          <p:spTgt spid="10"/>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6" grpId="0"/>
      <p:bldP spid="8" grpId="0"/>
      <p:bldP spid="9" grpId="0"/>
      <p:bldP spid="10"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Rectangle 11"/>
          <p:cNvSpPr>
            <a:spLocks noChangeArrowheads="1"/>
          </p:cNvSpPr>
          <p:nvPr/>
        </p:nvSpPr>
        <p:spPr bwMode="auto">
          <a:xfrm>
            <a:off x="175203" y="215084"/>
            <a:ext cx="3143809" cy="70788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4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Thực</a:t>
            </a:r>
            <a:r>
              <a:rPr kumimoji="0" lang="en-US" altLang="en-US" sz="40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hành</a:t>
            </a:r>
            <a:r>
              <a:rPr kumimoji="0" lang="en-US" altLang="en-US" sz="40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 1:</a:t>
            </a:r>
            <a:endParaRPr kumimoji="0" lang="en-US" altLang="en-US" sz="4000" b="1" i="0" u="none" strike="noStrike" kern="1200" cap="none" spc="0" normalizeH="0" baseline="0" noProof="0" dirty="0" smtClean="0">
              <a:ln>
                <a:noFill/>
              </a:ln>
              <a:solidFill>
                <a:srgbClr val="FF0000"/>
              </a:solidFill>
              <a:effectLst/>
              <a:uLnTx/>
              <a:uFillTx/>
              <a:latin typeface="Calibri"/>
              <a:ea typeface="+mn-ea"/>
              <a:cs typeface="+mn-cs"/>
            </a:endParaRPr>
          </a:p>
        </p:txBody>
      </p:sp>
      <p:sp>
        <p:nvSpPr>
          <p:cNvPr id="6" name="Rectangle 5"/>
          <p:cNvSpPr/>
          <p:nvPr/>
        </p:nvSpPr>
        <p:spPr>
          <a:xfrm>
            <a:off x="5525858" y="1607220"/>
            <a:ext cx="6538237" cy="4524315"/>
          </a:xfrm>
          <a:prstGeom prst="rect">
            <a:avLst/>
          </a:prstGeom>
        </p:spPr>
        <p:txBody>
          <a:bodyPr wrap="square">
            <a:spAutoFit/>
          </a:bodyPr>
          <a:lstStyle/>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48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Sau</a:t>
            </a:r>
            <a:r>
              <a:rPr kumimoji="0" lang="en-US" sz="48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48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khi</a:t>
            </a:r>
            <a:r>
              <a:rPr kumimoji="0" lang="en-US" sz="48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48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kiểm</a:t>
            </a:r>
            <a:r>
              <a:rPr kumimoji="0" lang="en-US" sz="48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48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tra</a:t>
            </a:r>
            <a:r>
              <a:rPr kumimoji="0" lang="en-US" sz="48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48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thì</a:t>
            </a:r>
            <a:r>
              <a:rPr kumimoji="0" lang="en-US" sz="48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ta </a:t>
            </a:r>
            <a:r>
              <a:rPr kumimoji="0" lang="en-US" sz="48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nhận</a:t>
            </a:r>
            <a:r>
              <a:rPr kumimoji="0" lang="en-US" sz="48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48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thấy</a:t>
            </a:r>
            <a:r>
              <a:rPr kumimoji="0" lang="en-US" sz="48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48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hai</a:t>
            </a:r>
            <a:r>
              <a:rPr kumimoji="0" lang="en-US" sz="48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48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đường</a:t>
            </a:r>
            <a:r>
              <a:rPr kumimoji="0" lang="en-US" sz="48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48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chéo</a:t>
            </a:r>
            <a:r>
              <a:rPr kumimoji="0" lang="en-US" sz="48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AC </a:t>
            </a:r>
            <a:r>
              <a:rPr kumimoji="0" lang="en-US" sz="48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và</a:t>
            </a:r>
            <a:r>
              <a:rPr kumimoji="0" lang="en-US" sz="48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BD </a:t>
            </a:r>
            <a:r>
              <a:rPr kumimoji="0" lang="en-US" sz="4800" b="1" i="0" u="none" strike="noStrike" kern="1200" cap="none" spc="0" normalizeH="0" baseline="0" noProof="0" dirty="0" err="1">
                <a:ln>
                  <a:noFill/>
                </a:ln>
                <a:solidFill>
                  <a:srgbClr val="FF0000"/>
                </a:solidFill>
                <a:effectLst/>
                <a:uLnTx/>
                <a:uFillTx/>
                <a:latin typeface="Times New Roman" panose="02020603050405020304" pitchFamily="18" charset="0"/>
                <a:ea typeface="Calibri" panose="020F0502020204030204" pitchFamily="34" charset="0"/>
                <a:cs typeface="+mn-cs"/>
              </a:rPr>
              <a:t>bằng</a:t>
            </a:r>
            <a:r>
              <a:rPr kumimoji="0" lang="en-US" sz="4800" b="1" i="0" u="none" strike="noStrike" kern="1200" cap="none" spc="0" normalizeH="0" baseline="0" noProof="0" dirty="0">
                <a:ln>
                  <a:noFill/>
                </a:ln>
                <a:solidFill>
                  <a:srgbClr val="FF0000"/>
                </a:solidFill>
                <a:effectLst/>
                <a:uLnTx/>
                <a:uFillTx/>
                <a:latin typeface="Times New Roman" panose="02020603050405020304" pitchFamily="18" charset="0"/>
                <a:ea typeface="Calibri" panose="020F0502020204030204" pitchFamily="34" charset="0"/>
                <a:cs typeface="+mn-cs"/>
              </a:rPr>
              <a:t> </a:t>
            </a:r>
            <a:r>
              <a:rPr kumimoji="0" lang="en-US" sz="4800" b="1" i="0" u="none" strike="noStrike" kern="1200" cap="none" spc="0" normalizeH="0" baseline="0" noProof="0" dirty="0" err="1">
                <a:ln>
                  <a:noFill/>
                </a:ln>
                <a:solidFill>
                  <a:srgbClr val="FF0000"/>
                </a:solidFill>
                <a:effectLst/>
                <a:uLnTx/>
                <a:uFillTx/>
                <a:latin typeface="Times New Roman" panose="02020603050405020304" pitchFamily="18" charset="0"/>
                <a:ea typeface="Calibri" panose="020F0502020204030204" pitchFamily="34" charset="0"/>
                <a:cs typeface="+mn-cs"/>
              </a:rPr>
              <a:t>nhau</a:t>
            </a:r>
            <a:r>
              <a:rPr kumimoji="0" lang="en-US" sz="4800" b="1" i="0" u="none" strike="noStrike" kern="1200" cap="none" spc="0" normalizeH="0" baseline="0" noProof="0" dirty="0">
                <a:ln>
                  <a:noFill/>
                </a:ln>
                <a:solidFill>
                  <a:srgbClr val="FF0000"/>
                </a:solidFill>
                <a:effectLst/>
                <a:uLnTx/>
                <a:uFillTx/>
                <a:latin typeface="Times New Roman" panose="02020603050405020304" pitchFamily="18" charset="0"/>
                <a:ea typeface="Calibri" panose="020F0502020204030204" pitchFamily="34" charset="0"/>
                <a:cs typeface="+mn-cs"/>
              </a:rPr>
              <a:t>.</a:t>
            </a:r>
          </a:p>
        </p:txBody>
      </p:sp>
      <p:grpSp>
        <p:nvGrpSpPr>
          <p:cNvPr id="38" name="Group 37"/>
          <p:cNvGrpSpPr/>
          <p:nvPr/>
        </p:nvGrpSpPr>
        <p:grpSpPr>
          <a:xfrm>
            <a:off x="1333328" y="2096086"/>
            <a:ext cx="2712475" cy="2830408"/>
            <a:chOff x="1333328" y="2096086"/>
            <a:chExt cx="2712475" cy="2830408"/>
          </a:xfrm>
        </p:grpSpPr>
        <p:pic>
          <p:nvPicPr>
            <p:cNvPr id="8" name="Picture 7"/>
            <p:cNvPicPr>
              <a:picLocks noChangeAspect="1"/>
            </p:cNvPicPr>
            <p:nvPr/>
          </p:nvPicPr>
          <p:blipFill>
            <a:blip r:embed="rId2"/>
            <a:stretch>
              <a:fillRect/>
            </a:stretch>
          </p:blipFill>
          <p:spPr>
            <a:xfrm>
              <a:off x="1333328" y="2096086"/>
              <a:ext cx="2712475" cy="2830408"/>
            </a:xfrm>
            <a:prstGeom prst="rect">
              <a:avLst/>
            </a:prstGeom>
          </p:spPr>
        </p:pic>
        <p:cxnSp>
          <p:nvCxnSpPr>
            <p:cNvPr id="17" name="Straight Connector 16"/>
            <p:cNvCxnSpPr/>
            <p:nvPr/>
          </p:nvCxnSpPr>
          <p:spPr>
            <a:xfrm>
              <a:off x="1817913" y="2527548"/>
              <a:ext cx="1655010" cy="1720895"/>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34" name="Straight Connector 33"/>
            <p:cNvCxnSpPr/>
            <p:nvPr/>
          </p:nvCxnSpPr>
          <p:spPr>
            <a:xfrm flipH="1">
              <a:off x="1747107" y="2542979"/>
              <a:ext cx="1725816" cy="1705464"/>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grpSp>
      <p:grpSp>
        <p:nvGrpSpPr>
          <p:cNvPr id="5" name="Group 4"/>
          <p:cNvGrpSpPr/>
          <p:nvPr/>
        </p:nvGrpSpPr>
        <p:grpSpPr>
          <a:xfrm rot="2912492">
            <a:off x="2257111" y="-439412"/>
            <a:ext cx="8286455" cy="7315200"/>
            <a:chOff x="1800666" y="-150295"/>
            <a:chExt cx="8286455" cy="7315200"/>
          </a:xfrm>
        </p:grpSpPr>
        <p:pic>
          <p:nvPicPr>
            <p:cNvPr id="3074" name="Picture 2" descr="https://nhasachphuongnam.com/images/detailed/204/1_dvun-zq.jpg"/>
            <p:cNvPicPr>
              <a:picLocks noChangeAspect="1" noChangeArrowheads="1"/>
            </p:cNvPicPr>
            <p:nvPr/>
          </p:nvPicPr>
          <p:blipFill>
            <a:blip r:embed="rId3">
              <a:extLst>
                <a:ext uri="{BEBA8EAE-BF5A-486C-A8C5-ECC9F3942E4B}">
                  <a14:imgProps xmlns:a14="http://schemas.microsoft.com/office/drawing/2010/main">
                    <a14:imgLayer r:embed="rId4">
                      <a14:imgEffect>
                        <a14:backgroundRemoval t="7667" b="92000" l="10000" r="91167"/>
                      </a14:imgEffect>
                    </a14:imgLayer>
                  </a14:imgProps>
                </a:ext>
                <a:ext uri="{28A0092B-C50C-407E-A947-70E740481C1C}">
                  <a14:useLocalDpi xmlns:a14="http://schemas.microsoft.com/office/drawing/2010/main" val="0"/>
                </a:ext>
              </a:extLst>
            </a:blip>
            <a:srcRect/>
            <a:stretch>
              <a:fillRect/>
            </a:stretch>
          </p:blipFill>
          <p:spPr bwMode="auto">
            <a:xfrm>
              <a:off x="1800666" y="-150295"/>
              <a:ext cx="3657598" cy="7315200"/>
            </a:xfrm>
            <a:prstGeom prst="rect">
              <a:avLst/>
            </a:prstGeom>
            <a:noFill/>
            <a:extLst>
              <a:ext uri="{909E8E84-426E-40DD-AFC4-6F175D3DCCD1}">
                <a14:hiddenFill xmlns:a14="http://schemas.microsoft.com/office/drawing/2010/main">
                  <a:solidFill>
                    <a:srgbClr val="FFFFFF"/>
                  </a:solidFill>
                </a14:hiddenFill>
              </a:ext>
            </a:extLst>
          </p:spPr>
        </p:pic>
        <p:sp>
          <p:nvSpPr>
            <p:cNvPr id="4" name="Rectangle 3"/>
            <p:cNvSpPr/>
            <p:nvPr/>
          </p:nvSpPr>
          <p:spPr>
            <a:xfrm>
              <a:off x="6429521" y="-150295"/>
              <a:ext cx="3657600" cy="73152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grpSp>
      <p:grpSp>
        <p:nvGrpSpPr>
          <p:cNvPr id="9" name="Group 8"/>
          <p:cNvGrpSpPr/>
          <p:nvPr/>
        </p:nvGrpSpPr>
        <p:grpSpPr>
          <a:xfrm rot="8008664">
            <a:off x="-935069" y="3472813"/>
            <a:ext cx="8286455" cy="7315200"/>
            <a:chOff x="1800666" y="-150295"/>
            <a:chExt cx="8286455" cy="7315200"/>
          </a:xfrm>
        </p:grpSpPr>
        <p:pic>
          <p:nvPicPr>
            <p:cNvPr id="10" name="Picture 2" descr="https://nhasachphuongnam.com/images/detailed/204/1_dvun-zq.jpg"/>
            <p:cNvPicPr>
              <a:picLocks noChangeAspect="1" noChangeArrowheads="1"/>
            </p:cNvPicPr>
            <p:nvPr/>
          </p:nvPicPr>
          <p:blipFill>
            <a:blip r:embed="rId3">
              <a:extLst>
                <a:ext uri="{BEBA8EAE-BF5A-486C-A8C5-ECC9F3942E4B}">
                  <a14:imgProps xmlns:a14="http://schemas.microsoft.com/office/drawing/2010/main">
                    <a14:imgLayer r:embed="rId4">
                      <a14:imgEffect>
                        <a14:backgroundRemoval t="7667" b="92000" l="10000" r="91167"/>
                      </a14:imgEffect>
                    </a14:imgLayer>
                  </a14:imgProps>
                </a:ext>
                <a:ext uri="{28A0092B-C50C-407E-A947-70E740481C1C}">
                  <a14:useLocalDpi xmlns:a14="http://schemas.microsoft.com/office/drawing/2010/main" val="0"/>
                </a:ext>
              </a:extLst>
            </a:blip>
            <a:srcRect/>
            <a:stretch>
              <a:fillRect/>
            </a:stretch>
          </p:blipFill>
          <p:spPr bwMode="auto">
            <a:xfrm>
              <a:off x="1800666" y="-150295"/>
              <a:ext cx="3657598" cy="7315200"/>
            </a:xfrm>
            <a:prstGeom prst="rect">
              <a:avLst/>
            </a:prstGeom>
            <a:noFill/>
            <a:extLst>
              <a:ext uri="{909E8E84-426E-40DD-AFC4-6F175D3DCCD1}">
                <a14:hiddenFill xmlns:a14="http://schemas.microsoft.com/office/drawing/2010/main">
                  <a:solidFill>
                    <a:srgbClr val="FFFFFF"/>
                  </a:solidFill>
                </a14:hiddenFill>
              </a:ext>
            </a:extLst>
          </p:spPr>
        </p:pic>
        <p:sp>
          <p:nvSpPr>
            <p:cNvPr id="11" name="Rectangle 10"/>
            <p:cNvSpPr/>
            <p:nvPr/>
          </p:nvSpPr>
          <p:spPr>
            <a:xfrm>
              <a:off x="6429521" y="-150295"/>
              <a:ext cx="3657600" cy="73152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grpSp>
    </p:spTree>
    <p:extLst>
      <p:ext uri="{BB962C8B-B14F-4D97-AF65-F5344CB8AC3E}">
        <p14:creationId xmlns:p14="http://schemas.microsoft.com/office/powerpoint/2010/main" val="371146529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1" presetClass="entr" presetSubtype="0"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anim calcmode="lin" valueType="num">
                                      <p:cBhvr>
                                        <p:cTn id="7" dur="1000" fill="hold"/>
                                        <p:tgtEl>
                                          <p:spTgt spid="12"/>
                                        </p:tgtEl>
                                        <p:attrNameLst>
                                          <p:attrName>ppt_w</p:attrName>
                                        </p:attrNameLst>
                                      </p:cBhvr>
                                      <p:tavLst>
                                        <p:tav tm="0">
                                          <p:val>
                                            <p:fltVal val="0"/>
                                          </p:val>
                                        </p:tav>
                                        <p:tav tm="100000">
                                          <p:val>
                                            <p:strVal val="#ppt_w"/>
                                          </p:val>
                                        </p:tav>
                                      </p:tavLst>
                                    </p:anim>
                                    <p:anim calcmode="lin" valueType="num">
                                      <p:cBhvr>
                                        <p:cTn id="8" dur="1000" fill="hold"/>
                                        <p:tgtEl>
                                          <p:spTgt spid="12"/>
                                        </p:tgtEl>
                                        <p:attrNameLst>
                                          <p:attrName>ppt_h</p:attrName>
                                        </p:attrNameLst>
                                      </p:cBhvr>
                                      <p:tavLst>
                                        <p:tav tm="0">
                                          <p:val>
                                            <p:fltVal val="0"/>
                                          </p:val>
                                        </p:tav>
                                        <p:tav tm="100000">
                                          <p:val>
                                            <p:strVal val="#ppt_h"/>
                                          </p:val>
                                        </p:tav>
                                      </p:tavLst>
                                    </p:anim>
                                    <p:anim calcmode="lin" valueType="num">
                                      <p:cBhvr>
                                        <p:cTn id="9" dur="1000" fill="hold"/>
                                        <p:tgtEl>
                                          <p:spTgt spid="12"/>
                                        </p:tgtEl>
                                        <p:attrNameLst>
                                          <p:attrName>style.rotation</p:attrName>
                                        </p:attrNameLst>
                                      </p:cBhvr>
                                      <p:tavLst>
                                        <p:tav tm="0">
                                          <p:val>
                                            <p:fltVal val="90"/>
                                          </p:val>
                                        </p:tav>
                                        <p:tav tm="100000">
                                          <p:val>
                                            <p:fltVal val="0"/>
                                          </p:val>
                                        </p:tav>
                                      </p:tavLst>
                                    </p:anim>
                                    <p:animEffect transition="in" filter="fade">
                                      <p:cBhvr>
                                        <p:cTn id="10" dur="1000"/>
                                        <p:tgtEl>
                                          <p:spTgt spid="12"/>
                                        </p:tgtEl>
                                      </p:cBhvr>
                                    </p:animEffect>
                                  </p:childTnLst>
                                </p:cTn>
                              </p:par>
                            </p:childTnLst>
                          </p:cTn>
                        </p:par>
                      </p:childTnLst>
                    </p:cTn>
                  </p:par>
                  <p:par>
                    <p:cTn id="11" fill="hold">
                      <p:stCondLst>
                        <p:cond delay="indefinite"/>
                      </p:stCondLst>
                      <p:childTnLst>
                        <p:par>
                          <p:cTn id="12" fill="hold">
                            <p:stCondLst>
                              <p:cond delay="0"/>
                            </p:stCondLst>
                            <p:childTnLst>
                              <p:par>
                                <p:cTn id="13" presetID="31" presetClass="entr" presetSubtype="0" fill="hold" nodeType="clickEffect">
                                  <p:stCondLst>
                                    <p:cond delay="0"/>
                                  </p:stCondLst>
                                  <p:childTnLst>
                                    <p:set>
                                      <p:cBhvr>
                                        <p:cTn id="14" dur="1" fill="hold">
                                          <p:stCondLst>
                                            <p:cond delay="0"/>
                                          </p:stCondLst>
                                        </p:cTn>
                                        <p:tgtEl>
                                          <p:spTgt spid="5"/>
                                        </p:tgtEl>
                                        <p:attrNameLst>
                                          <p:attrName>style.visibility</p:attrName>
                                        </p:attrNameLst>
                                      </p:cBhvr>
                                      <p:to>
                                        <p:strVal val="visible"/>
                                      </p:to>
                                    </p:set>
                                    <p:anim calcmode="lin" valueType="num">
                                      <p:cBhvr>
                                        <p:cTn id="15" dur="1000" fill="hold"/>
                                        <p:tgtEl>
                                          <p:spTgt spid="5"/>
                                        </p:tgtEl>
                                        <p:attrNameLst>
                                          <p:attrName>ppt_w</p:attrName>
                                        </p:attrNameLst>
                                      </p:cBhvr>
                                      <p:tavLst>
                                        <p:tav tm="0">
                                          <p:val>
                                            <p:fltVal val="0"/>
                                          </p:val>
                                        </p:tav>
                                        <p:tav tm="100000">
                                          <p:val>
                                            <p:strVal val="#ppt_w"/>
                                          </p:val>
                                        </p:tav>
                                      </p:tavLst>
                                    </p:anim>
                                    <p:anim calcmode="lin" valueType="num">
                                      <p:cBhvr>
                                        <p:cTn id="16" dur="1000" fill="hold"/>
                                        <p:tgtEl>
                                          <p:spTgt spid="5"/>
                                        </p:tgtEl>
                                        <p:attrNameLst>
                                          <p:attrName>ppt_h</p:attrName>
                                        </p:attrNameLst>
                                      </p:cBhvr>
                                      <p:tavLst>
                                        <p:tav tm="0">
                                          <p:val>
                                            <p:fltVal val="0"/>
                                          </p:val>
                                        </p:tav>
                                        <p:tav tm="100000">
                                          <p:val>
                                            <p:strVal val="#ppt_h"/>
                                          </p:val>
                                        </p:tav>
                                      </p:tavLst>
                                    </p:anim>
                                    <p:anim calcmode="lin" valueType="num">
                                      <p:cBhvr>
                                        <p:cTn id="17" dur="1000" fill="hold"/>
                                        <p:tgtEl>
                                          <p:spTgt spid="5"/>
                                        </p:tgtEl>
                                        <p:attrNameLst>
                                          <p:attrName>style.rotation</p:attrName>
                                        </p:attrNameLst>
                                      </p:cBhvr>
                                      <p:tavLst>
                                        <p:tav tm="0">
                                          <p:val>
                                            <p:fltVal val="90"/>
                                          </p:val>
                                        </p:tav>
                                        <p:tav tm="100000">
                                          <p:val>
                                            <p:fltVal val="0"/>
                                          </p:val>
                                        </p:tav>
                                      </p:tavLst>
                                    </p:anim>
                                    <p:animEffect transition="in" filter="fade">
                                      <p:cBhvr>
                                        <p:cTn id="18" dur="1000"/>
                                        <p:tgtEl>
                                          <p:spTgt spid="5"/>
                                        </p:tgtEl>
                                      </p:cBhvr>
                                    </p:animEffect>
                                  </p:childTnLst>
                                </p:cTn>
                              </p:par>
                            </p:childTnLst>
                          </p:cTn>
                        </p:par>
                      </p:childTnLst>
                    </p:cTn>
                  </p:par>
                  <p:par>
                    <p:cTn id="19" fill="hold">
                      <p:stCondLst>
                        <p:cond delay="indefinite"/>
                      </p:stCondLst>
                      <p:childTnLst>
                        <p:par>
                          <p:cTn id="20" fill="hold">
                            <p:stCondLst>
                              <p:cond delay="0"/>
                            </p:stCondLst>
                            <p:childTnLst>
                              <p:par>
                                <p:cTn id="21" presetID="42" presetClass="entr" presetSubtype="0" fill="hold" nodeType="clickEffect">
                                  <p:stCondLst>
                                    <p:cond delay="0"/>
                                  </p:stCondLst>
                                  <p:childTnLst>
                                    <p:set>
                                      <p:cBhvr>
                                        <p:cTn id="22" dur="1" fill="hold">
                                          <p:stCondLst>
                                            <p:cond delay="0"/>
                                          </p:stCondLst>
                                        </p:cTn>
                                        <p:tgtEl>
                                          <p:spTgt spid="9"/>
                                        </p:tgtEl>
                                        <p:attrNameLst>
                                          <p:attrName>style.visibility</p:attrName>
                                        </p:attrNameLst>
                                      </p:cBhvr>
                                      <p:to>
                                        <p:strVal val="visible"/>
                                      </p:to>
                                    </p:set>
                                    <p:animEffect transition="in" filter="fade">
                                      <p:cBhvr>
                                        <p:cTn id="23" dur="1000"/>
                                        <p:tgtEl>
                                          <p:spTgt spid="9"/>
                                        </p:tgtEl>
                                      </p:cBhvr>
                                    </p:animEffect>
                                    <p:anim calcmode="lin" valueType="num">
                                      <p:cBhvr>
                                        <p:cTn id="24" dur="1000" fill="hold"/>
                                        <p:tgtEl>
                                          <p:spTgt spid="9"/>
                                        </p:tgtEl>
                                        <p:attrNameLst>
                                          <p:attrName>ppt_x</p:attrName>
                                        </p:attrNameLst>
                                      </p:cBhvr>
                                      <p:tavLst>
                                        <p:tav tm="0">
                                          <p:val>
                                            <p:strVal val="#ppt_x"/>
                                          </p:val>
                                        </p:tav>
                                        <p:tav tm="100000">
                                          <p:val>
                                            <p:strVal val="#ppt_x"/>
                                          </p:val>
                                        </p:tav>
                                      </p:tavLst>
                                    </p:anim>
                                    <p:anim calcmode="lin" valueType="num">
                                      <p:cBhvr>
                                        <p:cTn id="25" dur="1000" fill="hold"/>
                                        <p:tgtEl>
                                          <p:spTgt spid="9"/>
                                        </p:tgtEl>
                                        <p:attrNameLst>
                                          <p:attrName>ppt_y</p:attrName>
                                        </p:attrNameLst>
                                      </p:cBhvr>
                                      <p:tavLst>
                                        <p:tav tm="0">
                                          <p:val>
                                            <p:strVal val="#ppt_y+.1"/>
                                          </p:val>
                                        </p:tav>
                                        <p:tav tm="100000">
                                          <p:val>
                                            <p:strVal val="#ppt_y"/>
                                          </p:val>
                                        </p:tav>
                                      </p:tavLst>
                                    </p:anim>
                                  </p:childTnLst>
                                </p:cTn>
                              </p:par>
                            </p:childTnLst>
                          </p:cTn>
                        </p:par>
                      </p:childTnLst>
                    </p:cTn>
                  </p:par>
                  <p:par>
                    <p:cTn id="26" fill="hold">
                      <p:stCondLst>
                        <p:cond delay="indefinite"/>
                      </p:stCondLst>
                      <p:childTnLst>
                        <p:par>
                          <p:cTn id="27" fill="hold">
                            <p:stCondLst>
                              <p:cond delay="0"/>
                            </p:stCondLst>
                            <p:childTnLst>
                              <p:par>
                                <p:cTn id="28" presetID="16" presetClass="entr" presetSubtype="21" fill="hold" grpId="0" nodeType="clickEffect">
                                  <p:stCondLst>
                                    <p:cond delay="0"/>
                                  </p:stCondLst>
                                  <p:childTnLst>
                                    <p:set>
                                      <p:cBhvr>
                                        <p:cTn id="29" dur="1" fill="hold">
                                          <p:stCondLst>
                                            <p:cond delay="0"/>
                                          </p:stCondLst>
                                        </p:cTn>
                                        <p:tgtEl>
                                          <p:spTgt spid="6"/>
                                        </p:tgtEl>
                                        <p:attrNameLst>
                                          <p:attrName>style.visibility</p:attrName>
                                        </p:attrNameLst>
                                      </p:cBhvr>
                                      <p:to>
                                        <p:strVal val="visible"/>
                                      </p:to>
                                    </p:set>
                                    <p:animEffect transition="in" filter="barn(inVertical)">
                                      <p:cBhvr>
                                        <p:cTn id="30"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P spid="6"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endParaRPr lang="en-US"/>
          </a:p>
        </p:txBody>
      </p:sp>
      <p:sp>
        <p:nvSpPr>
          <p:cNvPr id="4" name="Rectangle 3"/>
          <p:cNvSpPr>
            <a:spLocks noChangeArrowheads="1"/>
          </p:cNvSpPr>
          <p:nvPr/>
        </p:nvSpPr>
        <p:spPr bwMode="auto">
          <a:xfrm>
            <a:off x="838200" y="230754"/>
            <a:ext cx="3143809" cy="70675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4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Thực</a:t>
            </a:r>
            <a:r>
              <a:rPr kumimoji="0" lang="en-US" altLang="en-US" sz="40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hành</a:t>
            </a:r>
            <a:r>
              <a:rPr kumimoji="0" lang="en-US" altLang="en-US" sz="40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 1:</a:t>
            </a:r>
            <a:endParaRPr kumimoji="0" lang="en-US" altLang="en-US" sz="4000" b="1" i="0" u="none" strike="noStrike" kern="1200" cap="none" spc="0" normalizeH="0" baseline="0" noProof="0" dirty="0" smtClean="0">
              <a:ln>
                <a:noFill/>
              </a:ln>
              <a:solidFill>
                <a:srgbClr val="FF0000"/>
              </a:solidFill>
              <a:effectLst/>
              <a:uLnTx/>
              <a:uFillTx/>
              <a:latin typeface="Calibri"/>
              <a:ea typeface="+mn-ea"/>
              <a:cs typeface="+mn-cs"/>
            </a:endParaRPr>
          </a:p>
        </p:txBody>
      </p:sp>
      <p:pic>
        <p:nvPicPr>
          <p:cNvPr id="5" name="Picture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942032" y="-35437"/>
            <a:ext cx="4175760" cy="3404870"/>
          </a:xfrm>
          <a:prstGeom prst="rect">
            <a:avLst/>
          </a:prstGeom>
          <a:solidFill>
            <a:schemeClr val="bg1"/>
          </a:solidFill>
        </p:spPr>
      </p:pic>
      <p:sp>
        <p:nvSpPr>
          <p:cNvPr id="6" name="Rectangle 5"/>
          <p:cNvSpPr/>
          <p:nvPr/>
        </p:nvSpPr>
        <p:spPr>
          <a:xfrm>
            <a:off x="164123" y="3404886"/>
            <a:ext cx="11737144" cy="3416320"/>
          </a:xfrm>
          <a:prstGeom prst="rect">
            <a:avLst/>
          </a:prstGeom>
        </p:spPr>
        <p:txBody>
          <a:bodyPr wrap="square">
            <a:spAutoFit/>
          </a:bodyPr>
          <a:lstStyle/>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Bạn</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Trang</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nói</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như</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vậy</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là</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FF0000"/>
                </a:solidFill>
                <a:effectLst/>
                <a:uLnTx/>
                <a:uFillTx/>
                <a:latin typeface="Times New Roman" panose="02020603050405020304" pitchFamily="18" charset="0"/>
                <a:ea typeface="Calibri" panose="020F0502020204030204" pitchFamily="34" charset="0"/>
                <a:cs typeface="+mn-cs"/>
              </a:rPr>
              <a:t>sai</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a:t>
            </a:r>
          </a:p>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Bởi</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vì</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sau</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khi</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kiểm</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tra</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ta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thấy</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rằng</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các</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cạnh</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của</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hình</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3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bằng</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nhau</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nhưng</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các</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góc</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lại</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không</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bằng</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nhau</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một</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mn-cs"/>
              </a:rPr>
              <a:t>góc</a:t>
            </a:r>
            <a: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mn-cs"/>
              </a:rPr>
              <a:t>của</a:t>
            </a:r>
            <a: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hình</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không</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p</a:t>
            </a:r>
            <a:r>
              <a:rPr kumimoji="0" lang="en-US" sz="36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mn-cs"/>
              </a:rPr>
              <a:t>hải</a:t>
            </a:r>
            <a: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là</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góc</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vuông</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a:t>
            </a:r>
          </a:p>
        </p:txBody>
      </p:sp>
      <p:pic>
        <p:nvPicPr>
          <p:cNvPr id="2" name="Content Placeholder 1"/>
          <p:cNvPicPr>
            <a:picLocks noGrp="1" noChangeAspect="1"/>
          </p:cNvPicPr>
          <p:nvPr>
            <p:ph idx="1"/>
          </p:nvPr>
        </p:nvPicPr>
        <p:blipFill>
          <a:blip r:embed="rId3"/>
          <a:stretch>
            <a:fillRect/>
          </a:stretch>
        </p:blipFill>
        <p:spPr>
          <a:xfrm>
            <a:off x="164123" y="839566"/>
            <a:ext cx="6645275" cy="2682875"/>
          </a:xfrm>
          <a:prstGeom prst="rect">
            <a:avLst/>
          </a:prstGeom>
        </p:spPr>
      </p:pic>
      <p:grpSp>
        <p:nvGrpSpPr>
          <p:cNvPr id="9" name="Group 8"/>
          <p:cNvGrpSpPr/>
          <p:nvPr/>
        </p:nvGrpSpPr>
        <p:grpSpPr>
          <a:xfrm>
            <a:off x="8683574" y="821382"/>
            <a:ext cx="692676" cy="1774065"/>
            <a:chOff x="8637909" y="867038"/>
            <a:chExt cx="692676" cy="1774065"/>
          </a:xfrm>
        </p:grpSpPr>
        <p:sp>
          <p:nvSpPr>
            <p:cNvPr id="7" name="Right Triangle 6"/>
            <p:cNvSpPr/>
            <p:nvPr/>
          </p:nvSpPr>
          <p:spPr>
            <a:xfrm rot="1871818" flipH="1">
              <a:off x="8729240" y="867038"/>
              <a:ext cx="601345" cy="1774065"/>
            </a:xfrm>
            <a:prstGeom prst="rtTriangl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le 7"/>
            <p:cNvSpPr/>
            <p:nvPr/>
          </p:nvSpPr>
          <p:spPr>
            <a:xfrm rot="1976755">
              <a:off x="8637909" y="2370702"/>
              <a:ext cx="286176" cy="239295"/>
            </a:xfrm>
            <a:prstGeom prst="rect">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Tree>
    <p:extLst>
      <p:ext uri="{BB962C8B-B14F-4D97-AF65-F5344CB8AC3E}">
        <p14:creationId xmlns:p14="http://schemas.microsoft.com/office/powerpoint/2010/main" val="103508174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fade">
                                      <p:cBhvr>
                                        <p:cTn id="12" dur="500"/>
                                        <p:tgtEl>
                                          <p:spTgt spid="5"/>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2"/>
                                        </p:tgtEl>
                                        <p:attrNameLst>
                                          <p:attrName>style.visibility</p:attrName>
                                        </p:attrNameLst>
                                      </p:cBhvr>
                                      <p:to>
                                        <p:strVal val="visible"/>
                                      </p:to>
                                    </p:set>
                                    <p:animEffect transition="in" filter="fade">
                                      <p:cBhvr>
                                        <p:cTn id="17" dur="500"/>
                                        <p:tgtEl>
                                          <p:spTgt spid="2"/>
                                        </p:tgtEl>
                                      </p:cBhvr>
                                    </p:animEffect>
                                  </p:childTnLst>
                                </p:cTn>
                              </p:par>
                            </p:childTnLst>
                          </p:cTn>
                        </p:par>
                      </p:childTnLst>
                    </p:cTn>
                  </p:par>
                  <p:par>
                    <p:cTn id="18" fill="hold">
                      <p:stCondLst>
                        <p:cond delay="indefinite"/>
                      </p:stCondLst>
                      <p:childTnLst>
                        <p:par>
                          <p:cTn id="19" fill="hold">
                            <p:stCondLst>
                              <p:cond delay="0"/>
                            </p:stCondLst>
                            <p:childTnLst>
                              <p:par>
                                <p:cTn id="20" presetID="26" presetClass="entr" presetSubtype="0" fill="hold" nodeType="clickEffect">
                                  <p:stCondLst>
                                    <p:cond delay="0"/>
                                  </p:stCondLst>
                                  <p:childTnLst>
                                    <p:set>
                                      <p:cBhvr>
                                        <p:cTn id="21" dur="1" fill="hold">
                                          <p:stCondLst>
                                            <p:cond delay="0"/>
                                          </p:stCondLst>
                                        </p:cTn>
                                        <p:tgtEl>
                                          <p:spTgt spid="9"/>
                                        </p:tgtEl>
                                        <p:attrNameLst>
                                          <p:attrName>style.visibility</p:attrName>
                                        </p:attrNameLst>
                                      </p:cBhvr>
                                      <p:to>
                                        <p:strVal val="visible"/>
                                      </p:to>
                                    </p:set>
                                    <p:animEffect transition="in" filter="wipe(down)">
                                      <p:cBhvr>
                                        <p:cTn id="22" dur="580">
                                          <p:stCondLst>
                                            <p:cond delay="0"/>
                                          </p:stCondLst>
                                        </p:cTn>
                                        <p:tgtEl>
                                          <p:spTgt spid="9"/>
                                        </p:tgtEl>
                                      </p:cBhvr>
                                    </p:animEffect>
                                    <p:anim calcmode="lin" valueType="num">
                                      <p:cBhvr>
                                        <p:cTn id="23" dur="1822" tmFilter="0,0; 0.14,0.36; 0.43,0.73; 0.71,0.91; 1.0,1.0">
                                          <p:stCondLst>
                                            <p:cond delay="0"/>
                                          </p:stCondLst>
                                        </p:cTn>
                                        <p:tgtEl>
                                          <p:spTgt spid="9"/>
                                        </p:tgtEl>
                                        <p:attrNameLst>
                                          <p:attrName>ppt_x</p:attrName>
                                        </p:attrNameLst>
                                      </p:cBhvr>
                                      <p:tavLst>
                                        <p:tav tm="0">
                                          <p:val>
                                            <p:strVal val="#ppt_x-0.25"/>
                                          </p:val>
                                        </p:tav>
                                        <p:tav tm="100000">
                                          <p:val>
                                            <p:strVal val="#ppt_x"/>
                                          </p:val>
                                        </p:tav>
                                      </p:tavLst>
                                    </p:anim>
                                    <p:anim calcmode="lin" valueType="num">
                                      <p:cBhvr>
                                        <p:cTn id="24" dur="664" tmFilter="0.0,0.0; 0.25,0.07; 0.50,0.2; 0.75,0.467; 1.0,1.0">
                                          <p:stCondLst>
                                            <p:cond delay="0"/>
                                          </p:stCondLst>
                                        </p:cTn>
                                        <p:tgtEl>
                                          <p:spTgt spid="9"/>
                                        </p:tgtEl>
                                        <p:attrNameLst>
                                          <p:attrName>ppt_y</p:attrName>
                                        </p:attrNameLst>
                                      </p:cBhvr>
                                      <p:tavLst>
                                        <p:tav tm="0" fmla="#ppt_y-sin(pi*$)/3">
                                          <p:val>
                                            <p:fltVal val="0.5"/>
                                          </p:val>
                                        </p:tav>
                                        <p:tav tm="100000">
                                          <p:val>
                                            <p:fltVal val="1"/>
                                          </p:val>
                                        </p:tav>
                                      </p:tavLst>
                                    </p:anim>
                                    <p:anim calcmode="lin" valueType="num">
                                      <p:cBhvr>
                                        <p:cTn id="25" dur="664" tmFilter="0, 0; 0.125,0.2665; 0.25,0.4; 0.375,0.465; 0.5,0.5;  0.625,0.535; 0.75,0.6; 0.875,0.7335; 1,1">
                                          <p:stCondLst>
                                            <p:cond delay="664"/>
                                          </p:stCondLst>
                                        </p:cTn>
                                        <p:tgtEl>
                                          <p:spTgt spid="9"/>
                                        </p:tgtEl>
                                        <p:attrNameLst>
                                          <p:attrName>ppt_y</p:attrName>
                                        </p:attrNameLst>
                                      </p:cBhvr>
                                      <p:tavLst>
                                        <p:tav tm="0" fmla="#ppt_y-sin(pi*$)/9">
                                          <p:val>
                                            <p:fltVal val="0"/>
                                          </p:val>
                                        </p:tav>
                                        <p:tav tm="100000">
                                          <p:val>
                                            <p:fltVal val="1"/>
                                          </p:val>
                                        </p:tav>
                                      </p:tavLst>
                                    </p:anim>
                                    <p:anim calcmode="lin" valueType="num">
                                      <p:cBhvr>
                                        <p:cTn id="26" dur="332" tmFilter="0, 0; 0.125,0.2665; 0.25,0.4; 0.375,0.465; 0.5,0.5;  0.625,0.535; 0.75,0.6; 0.875,0.7335; 1,1">
                                          <p:stCondLst>
                                            <p:cond delay="1324"/>
                                          </p:stCondLst>
                                        </p:cTn>
                                        <p:tgtEl>
                                          <p:spTgt spid="9"/>
                                        </p:tgtEl>
                                        <p:attrNameLst>
                                          <p:attrName>ppt_y</p:attrName>
                                        </p:attrNameLst>
                                      </p:cBhvr>
                                      <p:tavLst>
                                        <p:tav tm="0" fmla="#ppt_y-sin(pi*$)/27">
                                          <p:val>
                                            <p:fltVal val="0"/>
                                          </p:val>
                                        </p:tav>
                                        <p:tav tm="100000">
                                          <p:val>
                                            <p:fltVal val="1"/>
                                          </p:val>
                                        </p:tav>
                                      </p:tavLst>
                                    </p:anim>
                                    <p:anim calcmode="lin" valueType="num">
                                      <p:cBhvr>
                                        <p:cTn id="27" dur="164" tmFilter="0, 0; 0.125,0.2665; 0.25,0.4; 0.375,0.465; 0.5,0.5;  0.625,0.535; 0.75,0.6; 0.875,0.7335; 1,1">
                                          <p:stCondLst>
                                            <p:cond delay="1656"/>
                                          </p:stCondLst>
                                        </p:cTn>
                                        <p:tgtEl>
                                          <p:spTgt spid="9"/>
                                        </p:tgtEl>
                                        <p:attrNameLst>
                                          <p:attrName>ppt_y</p:attrName>
                                        </p:attrNameLst>
                                      </p:cBhvr>
                                      <p:tavLst>
                                        <p:tav tm="0" fmla="#ppt_y-sin(pi*$)/81">
                                          <p:val>
                                            <p:fltVal val="0"/>
                                          </p:val>
                                        </p:tav>
                                        <p:tav tm="100000">
                                          <p:val>
                                            <p:fltVal val="1"/>
                                          </p:val>
                                        </p:tav>
                                      </p:tavLst>
                                    </p:anim>
                                    <p:animScale>
                                      <p:cBhvr>
                                        <p:cTn id="28" dur="26">
                                          <p:stCondLst>
                                            <p:cond delay="650"/>
                                          </p:stCondLst>
                                        </p:cTn>
                                        <p:tgtEl>
                                          <p:spTgt spid="9"/>
                                        </p:tgtEl>
                                      </p:cBhvr>
                                      <p:to x="100000" y="60000"/>
                                    </p:animScale>
                                    <p:animScale>
                                      <p:cBhvr>
                                        <p:cTn id="29" dur="166" decel="50000">
                                          <p:stCondLst>
                                            <p:cond delay="676"/>
                                          </p:stCondLst>
                                        </p:cTn>
                                        <p:tgtEl>
                                          <p:spTgt spid="9"/>
                                        </p:tgtEl>
                                      </p:cBhvr>
                                      <p:to x="100000" y="100000"/>
                                    </p:animScale>
                                    <p:animScale>
                                      <p:cBhvr>
                                        <p:cTn id="30" dur="26">
                                          <p:stCondLst>
                                            <p:cond delay="1312"/>
                                          </p:stCondLst>
                                        </p:cTn>
                                        <p:tgtEl>
                                          <p:spTgt spid="9"/>
                                        </p:tgtEl>
                                      </p:cBhvr>
                                      <p:to x="100000" y="80000"/>
                                    </p:animScale>
                                    <p:animScale>
                                      <p:cBhvr>
                                        <p:cTn id="31" dur="166" decel="50000">
                                          <p:stCondLst>
                                            <p:cond delay="1338"/>
                                          </p:stCondLst>
                                        </p:cTn>
                                        <p:tgtEl>
                                          <p:spTgt spid="9"/>
                                        </p:tgtEl>
                                      </p:cBhvr>
                                      <p:to x="100000" y="100000"/>
                                    </p:animScale>
                                    <p:animScale>
                                      <p:cBhvr>
                                        <p:cTn id="32" dur="26">
                                          <p:stCondLst>
                                            <p:cond delay="1642"/>
                                          </p:stCondLst>
                                        </p:cTn>
                                        <p:tgtEl>
                                          <p:spTgt spid="9"/>
                                        </p:tgtEl>
                                      </p:cBhvr>
                                      <p:to x="100000" y="90000"/>
                                    </p:animScale>
                                    <p:animScale>
                                      <p:cBhvr>
                                        <p:cTn id="33" dur="166" decel="50000">
                                          <p:stCondLst>
                                            <p:cond delay="1668"/>
                                          </p:stCondLst>
                                        </p:cTn>
                                        <p:tgtEl>
                                          <p:spTgt spid="9"/>
                                        </p:tgtEl>
                                      </p:cBhvr>
                                      <p:to x="100000" y="100000"/>
                                    </p:animScale>
                                    <p:animScale>
                                      <p:cBhvr>
                                        <p:cTn id="34" dur="26">
                                          <p:stCondLst>
                                            <p:cond delay="1808"/>
                                          </p:stCondLst>
                                        </p:cTn>
                                        <p:tgtEl>
                                          <p:spTgt spid="9"/>
                                        </p:tgtEl>
                                      </p:cBhvr>
                                      <p:to x="100000" y="95000"/>
                                    </p:animScale>
                                    <p:animScale>
                                      <p:cBhvr>
                                        <p:cTn id="35" dur="166" decel="50000">
                                          <p:stCondLst>
                                            <p:cond delay="1834"/>
                                          </p:stCondLst>
                                        </p:cTn>
                                        <p:tgtEl>
                                          <p:spTgt spid="9"/>
                                        </p:tgtEl>
                                      </p:cBhvr>
                                      <p:to x="100000" y="100000"/>
                                    </p:animScale>
                                  </p:childTnLst>
                                </p:cTn>
                              </p:par>
                            </p:childTnLst>
                          </p:cTn>
                        </p:par>
                      </p:childTnLst>
                    </p:cTn>
                  </p:par>
                  <p:par>
                    <p:cTn id="36" fill="hold">
                      <p:stCondLst>
                        <p:cond delay="indefinite"/>
                      </p:stCondLst>
                      <p:childTnLst>
                        <p:par>
                          <p:cTn id="37" fill="hold">
                            <p:stCondLst>
                              <p:cond delay="0"/>
                            </p:stCondLst>
                            <p:childTnLst>
                              <p:par>
                                <p:cTn id="38" presetID="16" presetClass="entr" presetSubtype="21" fill="hold" nodeType="clickEffect">
                                  <p:stCondLst>
                                    <p:cond delay="0"/>
                                  </p:stCondLst>
                                  <p:childTnLst>
                                    <p:set>
                                      <p:cBhvr>
                                        <p:cTn id="39" dur="1" fill="hold">
                                          <p:stCondLst>
                                            <p:cond delay="0"/>
                                          </p:stCondLst>
                                        </p:cTn>
                                        <p:tgtEl>
                                          <p:spTgt spid="6">
                                            <p:txEl>
                                              <p:pRg st="0" end="0"/>
                                            </p:txEl>
                                          </p:spTgt>
                                        </p:tgtEl>
                                        <p:attrNameLst>
                                          <p:attrName>style.visibility</p:attrName>
                                        </p:attrNameLst>
                                      </p:cBhvr>
                                      <p:to>
                                        <p:strVal val="visible"/>
                                      </p:to>
                                    </p:set>
                                    <p:animEffect transition="in" filter="barn(inVertical)">
                                      <p:cBhvr>
                                        <p:cTn id="40" dur="500"/>
                                        <p:tgtEl>
                                          <p:spTgt spid="6">
                                            <p:txEl>
                                              <p:pRg st="0" end="0"/>
                                            </p:txEl>
                                          </p:spTgt>
                                        </p:tgtEl>
                                      </p:cBhvr>
                                    </p:animEffect>
                                  </p:childTnLst>
                                </p:cTn>
                              </p:par>
                              <p:par>
                                <p:cTn id="41" presetID="16" presetClass="entr" presetSubtype="21" fill="hold" nodeType="withEffect">
                                  <p:stCondLst>
                                    <p:cond delay="0"/>
                                  </p:stCondLst>
                                  <p:childTnLst>
                                    <p:set>
                                      <p:cBhvr>
                                        <p:cTn id="42" dur="1" fill="hold">
                                          <p:stCondLst>
                                            <p:cond delay="0"/>
                                          </p:stCondLst>
                                        </p:cTn>
                                        <p:tgtEl>
                                          <p:spTgt spid="6">
                                            <p:txEl>
                                              <p:pRg st="1" end="1"/>
                                            </p:txEl>
                                          </p:spTgt>
                                        </p:tgtEl>
                                        <p:attrNameLst>
                                          <p:attrName>style.visibility</p:attrName>
                                        </p:attrNameLst>
                                      </p:cBhvr>
                                      <p:to>
                                        <p:strVal val="visible"/>
                                      </p:to>
                                    </p:set>
                                    <p:animEffect transition="in" filter="barn(inVertical)">
                                      <p:cBhvr>
                                        <p:cTn id="43" dur="500"/>
                                        <p:tgtEl>
                                          <p:spTgt spid="6">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4" grpId="1" animBg="1"/>
      <p:bldP spid="6" grpId="1"/>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23964" y="11828"/>
            <a:ext cx="10515600" cy="1325563"/>
          </a:xfrm>
        </p:spPr>
        <p:txBody>
          <a:bodyPr>
            <a:normAutofit/>
          </a:bodyPr>
          <a:lstStyle/>
          <a:p>
            <a:r>
              <a:rPr lang="en-US" sz="4000" b="1" dirty="0" err="1">
                <a:solidFill>
                  <a:schemeClr val="accent5">
                    <a:lumMod val="50000"/>
                  </a:schemeClr>
                </a:solidFill>
                <a:latin typeface="Times New Roman" panose="02020603050405020304" pitchFamily="18" charset="0"/>
                <a:cs typeface="Times New Roman" panose="02020603050405020304" pitchFamily="18" charset="0"/>
              </a:rPr>
              <a:t>Thực</a:t>
            </a:r>
            <a:r>
              <a:rPr lang="en-US" sz="4000" b="1" dirty="0">
                <a:solidFill>
                  <a:schemeClr val="accent5">
                    <a:lumMod val="50000"/>
                  </a:schemeClr>
                </a:solidFill>
                <a:latin typeface="Times New Roman" panose="02020603050405020304" pitchFamily="18" charset="0"/>
                <a:cs typeface="Times New Roman" panose="02020603050405020304" pitchFamily="18" charset="0"/>
              </a:rPr>
              <a:t> </a:t>
            </a:r>
            <a:r>
              <a:rPr lang="en-US" sz="4000" b="1" dirty="0" err="1">
                <a:solidFill>
                  <a:schemeClr val="accent5">
                    <a:lumMod val="50000"/>
                  </a:schemeClr>
                </a:solidFill>
                <a:latin typeface="Times New Roman" panose="02020603050405020304" pitchFamily="18" charset="0"/>
                <a:cs typeface="Times New Roman" panose="02020603050405020304" pitchFamily="18" charset="0"/>
              </a:rPr>
              <a:t>hành</a:t>
            </a:r>
            <a:r>
              <a:rPr lang="en-US" sz="4000" b="1" dirty="0">
                <a:solidFill>
                  <a:schemeClr val="accent5">
                    <a:lumMod val="50000"/>
                  </a:schemeClr>
                </a:solidFill>
                <a:latin typeface="Times New Roman" panose="02020603050405020304" pitchFamily="18" charset="0"/>
                <a:cs typeface="Times New Roman" panose="02020603050405020304" pitchFamily="18" charset="0"/>
              </a:rPr>
              <a:t> 2: </a:t>
            </a:r>
            <a:r>
              <a:rPr lang="en-US" sz="4000" b="1" dirty="0" err="1">
                <a:solidFill>
                  <a:schemeClr val="accent5">
                    <a:lumMod val="50000"/>
                  </a:schemeClr>
                </a:solidFill>
                <a:latin typeface="Times New Roman" panose="02020603050405020304" pitchFamily="18" charset="0"/>
                <a:cs typeface="Times New Roman" panose="02020603050405020304" pitchFamily="18" charset="0"/>
              </a:rPr>
              <a:t>Vẽ</a:t>
            </a:r>
            <a:r>
              <a:rPr lang="en-US" sz="4000" b="1" dirty="0">
                <a:solidFill>
                  <a:schemeClr val="accent5">
                    <a:lumMod val="50000"/>
                  </a:schemeClr>
                </a:solidFill>
                <a:latin typeface="Times New Roman" panose="02020603050405020304" pitchFamily="18" charset="0"/>
                <a:cs typeface="Times New Roman" panose="02020603050405020304" pitchFamily="18" charset="0"/>
              </a:rPr>
              <a:t> </a:t>
            </a:r>
            <a:r>
              <a:rPr lang="en-US" sz="4000" b="1" dirty="0" err="1">
                <a:solidFill>
                  <a:schemeClr val="accent5">
                    <a:lumMod val="50000"/>
                  </a:schemeClr>
                </a:solidFill>
                <a:latin typeface="Times New Roman" panose="02020603050405020304" pitchFamily="18" charset="0"/>
                <a:cs typeface="Times New Roman" panose="02020603050405020304" pitchFamily="18" charset="0"/>
              </a:rPr>
              <a:t>hình</a:t>
            </a:r>
            <a:r>
              <a:rPr lang="en-US" sz="4000" b="1" dirty="0">
                <a:solidFill>
                  <a:schemeClr val="accent5">
                    <a:lumMod val="50000"/>
                  </a:schemeClr>
                </a:solidFill>
                <a:latin typeface="Times New Roman" panose="02020603050405020304" pitchFamily="18" charset="0"/>
                <a:cs typeface="Times New Roman" panose="02020603050405020304" pitchFamily="18" charset="0"/>
              </a:rPr>
              <a:t> </a:t>
            </a:r>
            <a:r>
              <a:rPr lang="en-US" sz="4000" b="1" dirty="0" err="1">
                <a:solidFill>
                  <a:schemeClr val="accent5">
                    <a:lumMod val="50000"/>
                  </a:schemeClr>
                </a:solidFill>
                <a:latin typeface="Times New Roman" panose="02020603050405020304" pitchFamily="18" charset="0"/>
                <a:cs typeface="Times New Roman" panose="02020603050405020304" pitchFamily="18" charset="0"/>
              </a:rPr>
              <a:t>vuông</a:t>
            </a:r>
            <a:r>
              <a:rPr lang="en-US" sz="4000" dirty="0">
                <a:solidFill>
                  <a:schemeClr val="accent5">
                    <a:lumMod val="50000"/>
                  </a:schemeClr>
                </a:solidFill>
                <a:latin typeface="Times New Roman" panose="02020603050405020304" pitchFamily="18" charset="0"/>
                <a:cs typeface="Times New Roman" panose="02020603050405020304" pitchFamily="18" charset="0"/>
              </a:rPr>
              <a:t/>
            </a:r>
            <a:br>
              <a:rPr lang="en-US" sz="4000" dirty="0">
                <a:solidFill>
                  <a:schemeClr val="accent5">
                    <a:lumMod val="50000"/>
                  </a:schemeClr>
                </a:solidFill>
                <a:latin typeface="Times New Roman" panose="02020603050405020304" pitchFamily="18" charset="0"/>
                <a:cs typeface="Times New Roman" panose="02020603050405020304" pitchFamily="18" charset="0"/>
              </a:rPr>
            </a:br>
            <a:endParaRPr lang="en-US" sz="4000" dirty="0">
              <a:solidFill>
                <a:schemeClr val="accent5">
                  <a:lumMod val="50000"/>
                </a:schemeClr>
              </a:solidFill>
              <a:latin typeface="Times New Roman" panose="02020603050405020304" pitchFamily="18" charset="0"/>
              <a:cs typeface="Times New Roman" panose="02020603050405020304" pitchFamily="18" charset="0"/>
            </a:endParaRPr>
          </a:p>
        </p:txBody>
      </p:sp>
      <p:sp>
        <p:nvSpPr>
          <p:cNvPr id="4" name="Rectangle 8"/>
          <p:cNvSpPr>
            <a:spLocks noChangeArrowheads="1"/>
          </p:cNvSpPr>
          <p:nvPr/>
        </p:nvSpPr>
        <p:spPr bwMode="auto">
          <a:xfrm>
            <a:off x="423964" y="3627431"/>
            <a:ext cx="12044579" cy="1600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spAutoFit/>
          </a:bodyPr>
          <a:lstStyle/>
          <a:p>
            <a:pPr marL="0" marR="0" lvl="0" indent="0" algn="just" defTabSz="914400" rtl="0" eaLnBrk="0" fontAlgn="base" latinLnBrk="0" hangingPunct="0">
              <a:lnSpc>
                <a:spcPct val="100000"/>
              </a:lnSpc>
              <a:spcBef>
                <a:spcPct val="0"/>
              </a:spcBef>
              <a:spcAft>
                <a:spcPct val="0"/>
              </a:spcAft>
              <a:buClrTx/>
              <a:buSzTx/>
              <a:buFontTx/>
              <a:buNone/>
              <a:tabLst/>
              <a:defRPr/>
            </a:pP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Bước</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2: </a:t>
            </a:r>
            <a:r>
              <a:rPr kumimoji="0" lang="en-US" altLang="en-US" sz="4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Vẽ</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hai</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đoạn</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thẳng</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AC </a:t>
            </a:r>
            <a:r>
              <a:rPr kumimoji="0" lang="en-US" altLang="en-US" sz="4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và</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BD </a:t>
            </a:r>
            <a:r>
              <a:rPr kumimoji="0" lang="en-US" altLang="en-US" sz="4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vuông</a:t>
            </a:r>
            <a:r>
              <a:rPr kumimoji="0" lang="en-US" altLang="en-US" sz="40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góc</a:t>
            </a:r>
            <a:r>
              <a:rPr kumimoji="0" lang="en-US" altLang="en-US" sz="40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với</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p>
          <a:p>
            <a:pPr marL="0" marR="0" lvl="0" indent="0" algn="just" defTabSz="914400" rtl="0" eaLnBrk="0" fontAlgn="base" latinLnBrk="0" hangingPunct="0">
              <a:lnSpc>
                <a:spcPct val="100000"/>
              </a:lnSpc>
              <a:spcBef>
                <a:spcPct val="0"/>
              </a:spcBef>
              <a:spcAft>
                <a:spcPct val="0"/>
              </a:spcAft>
              <a:buClrTx/>
              <a:buSzTx/>
              <a:buFontTx/>
              <a:buNone/>
              <a:tabLst/>
              <a:defRPr/>
            </a:pP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CD </a:t>
            </a:r>
            <a:r>
              <a:rPr kumimoji="0" lang="en-US" altLang="en-US" sz="4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tại</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C </a:t>
            </a:r>
            <a:r>
              <a:rPr kumimoji="0" lang="en-US" altLang="en-US" sz="4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và</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D </a:t>
            </a:r>
            <a:r>
              <a:rPr kumimoji="0" lang="en-US" altLang="en-US" sz="4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sao</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cho</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AC = 3cm; BD = 3cm</a:t>
            </a:r>
            <a:endPar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endParaRPr>
          </a:p>
          <a:p>
            <a:pPr marL="0" marR="0" lvl="0" indent="0" algn="just" defTabSz="914400" rtl="0" eaLnBrk="0" fontAlgn="base" latinLnBrk="0" hangingPunct="0">
              <a:lnSpc>
                <a:spcPct val="100000"/>
              </a:lnSpc>
              <a:spcBef>
                <a:spcPct val="0"/>
              </a:spcBef>
              <a:spcAft>
                <a:spcPct val="0"/>
              </a:spcAft>
              <a:buClrTx/>
              <a:buSzTx/>
              <a:buFontTx/>
              <a:buNone/>
              <a:tabLst/>
              <a:defRPr/>
            </a:pPr>
            <a:endParaRPr kumimoji="0" lang="en-US" altLang="en-US" sz="1800" b="0" i="0" u="none" strike="noStrike" kern="1200" cap="none" spc="0" normalizeH="0" baseline="0" noProof="0" dirty="0" smtClean="0">
              <a:ln>
                <a:noFill/>
              </a:ln>
              <a:solidFill>
                <a:prstClr val="black"/>
              </a:solidFill>
              <a:effectLst/>
              <a:uLnTx/>
              <a:uFillTx/>
              <a:latin typeface="Arial" panose="020B0604020202020204" pitchFamily="34" charset="0"/>
              <a:ea typeface="+mn-ea"/>
              <a:cs typeface="+mn-cs"/>
            </a:endParaRPr>
          </a:p>
        </p:txBody>
      </p:sp>
      <p:sp>
        <p:nvSpPr>
          <p:cNvPr id="13" name="Rectangle 8"/>
          <p:cNvSpPr>
            <a:spLocks noChangeArrowheads="1"/>
          </p:cNvSpPr>
          <p:nvPr/>
        </p:nvSpPr>
        <p:spPr bwMode="auto">
          <a:xfrm>
            <a:off x="326164" y="2422207"/>
            <a:ext cx="8090997" cy="132343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spAutoFit/>
          </a:bodyPr>
          <a:lstStyle/>
          <a:p>
            <a:pPr marL="0" marR="0" lvl="0" indent="0" algn="just" defTabSz="914400" rtl="0" eaLnBrk="0" fontAlgn="base" latinLnBrk="0" hangingPunct="0">
              <a:lnSpc>
                <a:spcPct val="100000"/>
              </a:lnSpc>
              <a:spcBef>
                <a:spcPct val="0"/>
              </a:spcBef>
              <a:spcAft>
                <a:spcPct val="0"/>
              </a:spcAft>
              <a:buClrTx/>
              <a:buSzTx/>
              <a:buFontTx/>
              <a:buNone/>
              <a:tabLst/>
              <a:defRPr/>
            </a:pP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Bước</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1: </a:t>
            </a:r>
            <a:r>
              <a:rPr kumimoji="0" lang="en-US" altLang="en-US" sz="4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Vẽ</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đoạn</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thẳng</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CD = 3cm.</a:t>
            </a:r>
            <a:endPar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endParaRPr>
          </a:p>
          <a:p>
            <a:pPr marL="0" marR="0" lvl="0" indent="0" algn="just" defTabSz="914400" rtl="0" eaLnBrk="0" fontAlgn="base" latinLnBrk="0" hangingPunct="0">
              <a:lnSpc>
                <a:spcPct val="100000"/>
              </a:lnSpc>
              <a:spcBef>
                <a:spcPct val="0"/>
              </a:spcBef>
              <a:spcAft>
                <a:spcPct val="0"/>
              </a:spcAft>
              <a:buClrTx/>
              <a:buSzTx/>
              <a:buFontTx/>
              <a:buNone/>
              <a:tabLst/>
              <a:defRPr/>
            </a:pPr>
            <a:endPar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
        <p:nvSpPr>
          <p:cNvPr id="14" name="Rectangle 8"/>
          <p:cNvSpPr>
            <a:spLocks noChangeArrowheads="1"/>
          </p:cNvSpPr>
          <p:nvPr/>
        </p:nvSpPr>
        <p:spPr bwMode="auto">
          <a:xfrm>
            <a:off x="326164" y="1320516"/>
            <a:ext cx="11330610" cy="10772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spAutoFit/>
          </a:bodyPr>
          <a:lstStyle/>
          <a:p>
            <a:pPr marL="0" marR="0" lvl="0" indent="0" algn="just" defTabSz="914400" rtl="0" eaLnBrk="0" fontAlgn="base" latinLnBrk="0" hangingPunct="0">
              <a:lnSpc>
                <a:spcPct val="100000"/>
              </a:lnSpc>
              <a:spcBef>
                <a:spcPct val="0"/>
              </a:spcBef>
              <a:spcAft>
                <a:spcPct val="0"/>
              </a:spcAft>
              <a:buClrTx/>
              <a:buSzTx/>
              <a:buFontTx/>
              <a:buNone/>
              <a:tabLst/>
              <a:defRPr/>
            </a:pPr>
            <a:r>
              <a:rPr kumimoji="0" lang="en-US" altLang="en-US" sz="4000" b="1" i="1"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Vẽ</a:t>
            </a:r>
            <a:r>
              <a:rPr kumimoji="0" lang="en-US" altLang="en-US" sz="4000" b="1" i="1"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1"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hình</a:t>
            </a:r>
            <a:r>
              <a:rPr kumimoji="0" lang="en-US" altLang="en-US" sz="4000" b="1" i="1"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1"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vuông</a:t>
            </a:r>
            <a:r>
              <a:rPr kumimoji="0" lang="en-US" altLang="en-US" sz="4000" b="1" i="1"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 ABCD </a:t>
            </a:r>
            <a:r>
              <a:rPr kumimoji="0" lang="en-US" altLang="en-US" sz="4000" b="1" i="1"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cạnh</a:t>
            </a:r>
            <a:r>
              <a:rPr kumimoji="0" lang="en-US" altLang="en-US" sz="4000" b="1" i="1"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 3cm </a:t>
            </a:r>
            <a:r>
              <a:rPr kumimoji="0" lang="en-US" altLang="en-US" sz="4000" b="1" i="1"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bằng</a:t>
            </a:r>
            <a:r>
              <a:rPr kumimoji="0" lang="en-US" altLang="en-US" sz="4000" b="1" i="1"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1"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thước</a:t>
            </a:r>
            <a:r>
              <a:rPr kumimoji="0" lang="en-US" altLang="en-US" sz="4000" b="1" i="1"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1"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và</a:t>
            </a:r>
            <a:r>
              <a:rPr kumimoji="0" lang="en-US" altLang="en-US" sz="4000" b="1" i="1"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 ê </a:t>
            </a:r>
            <a:r>
              <a:rPr kumimoji="0" lang="en-US" altLang="en-US" sz="4000" b="1" i="1"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ke</a:t>
            </a:r>
            <a:r>
              <a:rPr kumimoji="0" lang="en-US" altLang="en-US" sz="4000" b="1" i="1"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a:t>
            </a:r>
            <a:endParaRPr kumimoji="0" lang="en-US" altLang="en-US" sz="4000" b="1" i="0" u="none" strike="noStrike" kern="1200" cap="none" spc="0" normalizeH="0" baseline="0" noProof="0" dirty="0" smtClean="0">
              <a:ln>
                <a:noFill/>
              </a:ln>
              <a:solidFill>
                <a:srgbClr val="FF0000"/>
              </a:solidFill>
              <a:effectLst/>
              <a:uLnTx/>
              <a:uFillTx/>
              <a:latin typeface="Calibri"/>
              <a:ea typeface="+mn-ea"/>
              <a:cs typeface="+mn-cs"/>
            </a:endParaRPr>
          </a:p>
          <a:p>
            <a:pPr marL="0" marR="0" lvl="0" indent="0" algn="just" defTabSz="914400" rtl="0" eaLnBrk="0" fontAlgn="base" latinLnBrk="0" hangingPunct="0">
              <a:lnSpc>
                <a:spcPct val="100000"/>
              </a:lnSpc>
              <a:spcBef>
                <a:spcPct val="0"/>
              </a:spcBef>
              <a:spcAft>
                <a:spcPct val="0"/>
              </a:spcAft>
              <a:buClrTx/>
              <a:buSzTx/>
              <a:buFontTx/>
              <a:buNone/>
              <a:tabLst/>
              <a:defRPr/>
            </a:pPr>
            <a:endParaRPr kumimoji="0" lang="en-US" altLang="en-US" sz="2400" b="0" i="0" u="none" strike="noStrike" kern="1200" cap="none" spc="0" normalizeH="0" baseline="0" noProof="0" dirty="0">
              <a:ln>
                <a:noFill/>
              </a:ln>
              <a:solidFill>
                <a:srgbClr val="FF0000"/>
              </a:solidFill>
              <a:effectLst/>
              <a:uLnTx/>
              <a:uFillTx/>
              <a:latin typeface="Arial" panose="020B0604020202020204" pitchFamily="34" charset="0"/>
              <a:ea typeface="+mn-ea"/>
              <a:cs typeface="+mn-cs"/>
            </a:endParaRPr>
          </a:p>
        </p:txBody>
      </p:sp>
      <p:sp>
        <p:nvSpPr>
          <p:cNvPr id="15" name="Rectangle 8"/>
          <p:cNvSpPr>
            <a:spLocks noChangeArrowheads="1"/>
          </p:cNvSpPr>
          <p:nvPr/>
        </p:nvSpPr>
        <p:spPr bwMode="auto">
          <a:xfrm>
            <a:off x="505244" y="5567594"/>
            <a:ext cx="8713796" cy="1600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spAutoFit/>
          </a:bodyPr>
          <a:lstStyle/>
          <a:p>
            <a:pPr marL="0" marR="0" lvl="0" indent="0" algn="just" defTabSz="914400" rtl="0" eaLnBrk="0" fontAlgn="base" latinLnBrk="0" hangingPunct="0">
              <a:lnSpc>
                <a:spcPct val="100000"/>
              </a:lnSpc>
              <a:spcBef>
                <a:spcPct val="0"/>
              </a:spcBef>
              <a:spcAft>
                <a:spcPct val="0"/>
              </a:spcAft>
              <a:buClrTx/>
              <a:buSzTx/>
              <a:buFontTx/>
              <a:buNone/>
              <a:tabLst/>
              <a:defRPr/>
            </a:pP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Bước</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3: </a:t>
            </a:r>
            <a:r>
              <a:rPr kumimoji="0" lang="en-US" altLang="en-US" sz="4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Nối</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hai</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điểm</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 </a:t>
            </a:r>
            <a:r>
              <a:rPr kumimoji="0" lang="en-US" altLang="en-US" sz="4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và</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B ta </a:t>
            </a:r>
            <a:r>
              <a:rPr kumimoji="0" lang="en-US" altLang="en-US" sz="4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được</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p>
          <a:p>
            <a:pPr marL="0" marR="0" lvl="0" indent="0" algn="just" defTabSz="914400" rtl="0" eaLnBrk="0" fontAlgn="base" latinLnBrk="0" hangingPunct="0">
              <a:lnSpc>
                <a:spcPct val="100000"/>
              </a:lnSpc>
              <a:spcBef>
                <a:spcPct val="0"/>
              </a:spcBef>
              <a:spcAft>
                <a:spcPct val="0"/>
              </a:spcAft>
              <a:buClrTx/>
              <a:buSzTx/>
              <a:buFontTx/>
              <a:buNone/>
              <a:tabLst/>
              <a:defRPr/>
            </a:pPr>
            <a:r>
              <a:rPr kumimoji="0" lang="en-US" altLang="en-US" sz="4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hình</a:t>
            </a:r>
            <a:r>
              <a:rPr kumimoji="0" lang="en-US" altLang="en-US" sz="40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0" u="none" strike="noStrike" kern="1200" cap="none" spc="0" normalizeH="0" baseline="0" noProof="0" dirty="0" err="1">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vuông</a:t>
            </a:r>
            <a:r>
              <a:rPr kumimoji="0" lang="en-US" altLang="en-US" sz="4000" b="1" i="0" u="none" strike="noStrike" kern="1200" cap="none" spc="0" normalizeH="0" baseline="0" noProof="0" dirty="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40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ABCD</a:t>
            </a:r>
            <a:r>
              <a:rPr kumimoji="0" lang="en-US" altLang="en-US" sz="4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p>
          <a:p>
            <a:pPr marL="0" marR="0" lvl="0" indent="0" algn="just" defTabSz="914400" rtl="0" eaLnBrk="0" fontAlgn="base" latinLnBrk="0" hangingPunct="0">
              <a:lnSpc>
                <a:spcPct val="100000"/>
              </a:lnSpc>
              <a:spcBef>
                <a:spcPct val="0"/>
              </a:spcBef>
              <a:spcAft>
                <a:spcPct val="0"/>
              </a:spcAft>
              <a:buClrTx/>
              <a:buSzTx/>
              <a:buFontTx/>
              <a:buNone/>
              <a:tabLst/>
              <a:defRPr/>
            </a:pPr>
            <a:endParaRPr kumimoji="0" lang="en-US" altLang="en-US" sz="1800" b="0" i="0" u="none" strike="noStrike" kern="1200" cap="none" spc="0" normalizeH="0" baseline="0" noProof="0" dirty="0" smtClean="0">
              <a:ln>
                <a:noFill/>
              </a:ln>
              <a:solidFill>
                <a:prstClr val="black"/>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188921276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14"/>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2" presetClass="entr" presetSubtype="4" fill="hold" grpId="0" nodeType="clickEffect">
                                  <p:stCondLst>
                                    <p:cond delay="0"/>
                                  </p:stCondLst>
                                  <p:childTnLst>
                                    <p:set>
                                      <p:cBhvr>
                                        <p:cTn id="16" dur="1" fill="hold">
                                          <p:stCondLst>
                                            <p:cond delay="0"/>
                                          </p:stCondLst>
                                        </p:cTn>
                                        <p:tgtEl>
                                          <p:spTgt spid="13"/>
                                        </p:tgtEl>
                                        <p:attrNameLst>
                                          <p:attrName>style.visibility</p:attrName>
                                        </p:attrNameLst>
                                      </p:cBhvr>
                                      <p:to>
                                        <p:strVal val="visible"/>
                                      </p:to>
                                    </p:set>
                                    <p:anim calcmode="lin" valueType="num">
                                      <p:cBhvr additive="base">
                                        <p:cTn id="17" dur="500" fill="hold"/>
                                        <p:tgtEl>
                                          <p:spTgt spid="13"/>
                                        </p:tgtEl>
                                        <p:attrNameLst>
                                          <p:attrName>ppt_x</p:attrName>
                                        </p:attrNameLst>
                                      </p:cBhvr>
                                      <p:tavLst>
                                        <p:tav tm="0">
                                          <p:val>
                                            <p:strVal val="#ppt_x"/>
                                          </p:val>
                                        </p:tav>
                                        <p:tav tm="100000">
                                          <p:val>
                                            <p:strVal val="#ppt_x"/>
                                          </p:val>
                                        </p:tav>
                                      </p:tavLst>
                                    </p:anim>
                                    <p:anim calcmode="lin" valueType="num">
                                      <p:cBhvr additive="base">
                                        <p:cTn id="18" dur="500" fill="hold"/>
                                        <p:tgtEl>
                                          <p:spTgt spid="13"/>
                                        </p:tgtEl>
                                        <p:attrNameLst>
                                          <p:attrName>ppt_y</p:attrName>
                                        </p:attrNameLst>
                                      </p:cBhvr>
                                      <p:tavLst>
                                        <p:tav tm="0">
                                          <p:val>
                                            <p:strVal val="1+#ppt_h/2"/>
                                          </p:val>
                                        </p:tav>
                                        <p:tav tm="100000">
                                          <p:val>
                                            <p:strVal val="#ppt_y"/>
                                          </p:val>
                                        </p:tav>
                                      </p:tavLst>
                                    </p:anim>
                                  </p:childTnLst>
                                </p:cTn>
                              </p:par>
                            </p:childTnLst>
                          </p:cTn>
                        </p:par>
                      </p:childTnLst>
                    </p:cTn>
                  </p:par>
                  <p:par>
                    <p:cTn id="19" fill="hold">
                      <p:stCondLst>
                        <p:cond delay="indefinite"/>
                      </p:stCondLst>
                      <p:childTnLst>
                        <p:par>
                          <p:cTn id="20" fill="hold">
                            <p:stCondLst>
                              <p:cond delay="0"/>
                            </p:stCondLst>
                            <p:childTnLst>
                              <p:par>
                                <p:cTn id="21" presetID="2" presetClass="entr" presetSubtype="4" fill="hold" grpId="0" nodeType="clickEffect">
                                  <p:stCondLst>
                                    <p:cond delay="0"/>
                                  </p:stCondLst>
                                  <p:childTnLst>
                                    <p:set>
                                      <p:cBhvr>
                                        <p:cTn id="22" dur="1" fill="hold">
                                          <p:stCondLst>
                                            <p:cond delay="0"/>
                                          </p:stCondLst>
                                        </p:cTn>
                                        <p:tgtEl>
                                          <p:spTgt spid="4"/>
                                        </p:tgtEl>
                                        <p:attrNameLst>
                                          <p:attrName>style.visibility</p:attrName>
                                        </p:attrNameLst>
                                      </p:cBhvr>
                                      <p:to>
                                        <p:strVal val="visible"/>
                                      </p:to>
                                    </p:set>
                                    <p:anim calcmode="lin" valueType="num">
                                      <p:cBhvr additive="base">
                                        <p:cTn id="23" dur="500" fill="hold"/>
                                        <p:tgtEl>
                                          <p:spTgt spid="4"/>
                                        </p:tgtEl>
                                        <p:attrNameLst>
                                          <p:attrName>ppt_x</p:attrName>
                                        </p:attrNameLst>
                                      </p:cBhvr>
                                      <p:tavLst>
                                        <p:tav tm="0">
                                          <p:val>
                                            <p:strVal val="#ppt_x"/>
                                          </p:val>
                                        </p:tav>
                                        <p:tav tm="100000">
                                          <p:val>
                                            <p:strVal val="#ppt_x"/>
                                          </p:val>
                                        </p:tav>
                                      </p:tavLst>
                                    </p:anim>
                                    <p:anim calcmode="lin" valueType="num">
                                      <p:cBhvr additive="base">
                                        <p:cTn id="24" dur="500" fill="hold"/>
                                        <p:tgtEl>
                                          <p:spTgt spid="4"/>
                                        </p:tgtEl>
                                        <p:attrNameLst>
                                          <p:attrName>ppt_y</p:attrName>
                                        </p:attrNameLst>
                                      </p:cBhvr>
                                      <p:tavLst>
                                        <p:tav tm="0">
                                          <p:val>
                                            <p:strVal val="1+#ppt_h/2"/>
                                          </p:val>
                                        </p:tav>
                                        <p:tav tm="100000">
                                          <p:val>
                                            <p:strVal val="#ppt_y"/>
                                          </p:val>
                                        </p:tav>
                                      </p:tavLst>
                                    </p:anim>
                                  </p:childTnLst>
                                </p:cTn>
                              </p:par>
                            </p:childTnLst>
                          </p:cTn>
                        </p:par>
                      </p:childTnLst>
                    </p:cTn>
                  </p:par>
                  <p:par>
                    <p:cTn id="25" fill="hold">
                      <p:stCondLst>
                        <p:cond delay="indefinite"/>
                      </p:stCondLst>
                      <p:childTnLst>
                        <p:par>
                          <p:cTn id="26" fill="hold">
                            <p:stCondLst>
                              <p:cond delay="0"/>
                            </p:stCondLst>
                            <p:childTnLst>
                              <p:par>
                                <p:cTn id="27" presetID="31" presetClass="entr" presetSubtype="0" fill="hold" grpId="0" nodeType="clickEffect">
                                  <p:stCondLst>
                                    <p:cond delay="0"/>
                                  </p:stCondLst>
                                  <p:childTnLst>
                                    <p:set>
                                      <p:cBhvr>
                                        <p:cTn id="28" dur="1" fill="hold">
                                          <p:stCondLst>
                                            <p:cond delay="0"/>
                                          </p:stCondLst>
                                        </p:cTn>
                                        <p:tgtEl>
                                          <p:spTgt spid="15"/>
                                        </p:tgtEl>
                                        <p:attrNameLst>
                                          <p:attrName>style.visibility</p:attrName>
                                        </p:attrNameLst>
                                      </p:cBhvr>
                                      <p:to>
                                        <p:strVal val="visible"/>
                                      </p:to>
                                    </p:set>
                                    <p:anim calcmode="lin" valueType="num">
                                      <p:cBhvr>
                                        <p:cTn id="29" dur="1000" fill="hold"/>
                                        <p:tgtEl>
                                          <p:spTgt spid="15"/>
                                        </p:tgtEl>
                                        <p:attrNameLst>
                                          <p:attrName>ppt_w</p:attrName>
                                        </p:attrNameLst>
                                      </p:cBhvr>
                                      <p:tavLst>
                                        <p:tav tm="0">
                                          <p:val>
                                            <p:fltVal val="0"/>
                                          </p:val>
                                        </p:tav>
                                        <p:tav tm="100000">
                                          <p:val>
                                            <p:strVal val="#ppt_w"/>
                                          </p:val>
                                        </p:tav>
                                      </p:tavLst>
                                    </p:anim>
                                    <p:anim calcmode="lin" valueType="num">
                                      <p:cBhvr>
                                        <p:cTn id="30" dur="1000" fill="hold"/>
                                        <p:tgtEl>
                                          <p:spTgt spid="15"/>
                                        </p:tgtEl>
                                        <p:attrNameLst>
                                          <p:attrName>ppt_h</p:attrName>
                                        </p:attrNameLst>
                                      </p:cBhvr>
                                      <p:tavLst>
                                        <p:tav tm="0">
                                          <p:val>
                                            <p:fltVal val="0"/>
                                          </p:val>
                                        </p:tav>
                                        <p:tav tm="100000">
                                          <p:val>
                                            <p:strVal val="#ppt_h"/>
                                          </p:val>
                                        </p:tav>
                                      </p:tavLst>
                                    </p:anim>
                                    <p:anim calcmode="lin" valueType="num">
                                      <p:cBhvr>
                                        <p:cTn id="31" dur="1000" fill="hold"/>
                                        <p:tgtEl>
                                          <p:spTgt spid="15"/>
                                        </p:tgtEl>
                                        <p:attrNameLst>
                                          <p:attrName>style.rotation</p:attrName>
                                        </p:attrNameLst>
                                      </p:cBhvr>
                                      <p:tavLst>
                                        <p:tav tm="0">
                                          <p:val>
                                            <p:fltVal val="90"/>
                                          </p:val>
                                        </p:tav>
                                        <p:tav tm="100000">
                                          <p:val>
                                            <p:fltVal val="0"/>
                                          </p:val>
                                        </p:tav>
                                      </p:tavLst>
                                    </p:anim>
                                    <p:animEffect transition="in" filter="fade">
                                      <p:cBhvr>
                                        <p:cTn id="32" dur="1000"/>
                                        <p:tgtEl>
                                          <p:spTgt spid="1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4" grpId="0"/>
      <p:bldP spid="13" grpId="0"/>
      <p:bldP spid="14" grpId="0"/>
      <p:bldP spid="15"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8611" name="Text Box 3"/>
          <p:cNvSpPr txBox="1">
            <a:spLocks noChangeArrowheads="1"/>
          </p:cNvSpPr>
          <p:nvPr/>
        </p:nvSpPr>
        <p:spPr bwMode="auto">
          <a:xfrm>
            <a:off x="466470" y="340050"/>
            <a:ext cx="1866217" cy="40011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sz="2000" b="1" i="0" u="sng" strike="noStrike" kern="1200" cap="none" spc="0" normalizeH="0" baseline="0" noProof="0" dirty="0" err="1" smtClean="0">
                <a:ln>
                  <a:noFill/>
                </a:ln>
                <a:solidFill>
                  <a:prstClr val="black"/>
                </a:solidFill>
                <a:effectLst>
                  <a:outerShdw blurRad="38100" dist="38100" dir="2700000" algn="tl">
                    <a:srgbClr val="C0C0C0"/>
                  </a:outerShdw>
                </a:effectLst>
                <a:uLnTx/>
                <a:uFillTx/>
                <a:latin typeface="Times New Roman" panose="02020603050405020304" pitchFamily="18" charset="0"/>
                <a:ea typeface="+mn-ea"/>
                <a:cs typeface="Times New Roman" panose="02020603050405020304" pitchFamily="18" charset="0"/>
              </a:rPr>
              <a:t>Vẽ</a:t>
            </a:r>
            <a:r>
              <a:rPr kumimoji="0" lang="en-US" sz="2000" b="1" i="0" u="sng" strike="noStrike" kern="1200" cap="none" spc="0" normalizeH="0" baseline="0" noProof="0" dirty="0" smtClean="0">
                <a:ln>
                  <a:noFill/>
                </a:ln>
                <a:solidFill>
                  <a:prstClr val="black"/>
                </a:solidFill>
                <a:effectLst>
                  <a:outerShdw blurRad="38100" dist="38100" dir="2700000" algn="tl">
                    <a:srgbClr val="C0C0C0"/>
                  </a:outerShdw>
                </a:effectLst>
                <a:uLnTx/>
                <a:uFillTx/>
                <a:latin typeface="Times New Roman" panose="02020603050405020304" pitchFamily="18" charset="0"/>
                <a:ea typeface="+mn-ea"/>
                <a:cs typeface="Times New Roman" panose="02020603050405020304" pitchFamily="18" charset="0"/>
              </a:rPr>
              <a:t> </a:t>
            </a:r>
            <a:r>
              <a:rPr kumimoji="0" lang="en-US" sz="2000" b="1" i="0" u="sng" strike="noStrike" kern="1200" cap="none" spc="0" normalizeH="0" baseline="0" noProof="0" dirty="0" err="1">
                <a:ln>
                  <a:noFill/>
                </a:ln>
                <a:solidFill>
                  <a:prstClr val="black"/>
                </a:solidFill>
                <a:effectLst>
                  <a:outerShdw blurRad="38100" dist="38100" dir="2700000" algn="tl">
                    <a:srgbClr val="C0C0C0"/>
                  </a:outerShdw>
                </a:effectLst>
                <a:uLnTx/>
                <a:uFillTx/>
                <a:latin typeface="Times New Roman" panose="02020603050405020304" pitchFamily="18" charset="0"/>
                <a:ea typeface="+mn-ea"/>
                <a:cs typeface="Times New Roman" panose="02020603050405020304" pitchFamily="18" charset="0"/>
              </a:rPr>
              <a:t>hình</a:t>
            </a:r>
            <a:r>
              <a:rPr kumimoji="0" lang="en-US" sz="2000" b="1" i="0" u="sng" strike="noStrike" kern="1200" cap="none" spc="0" normalizeH="0" baseline="0" noProof="0" dirty="0">
                <a:ln>
                  <a:noFill/>
                </a:ln>
                <a:solidFill>
                  <a:prstClr val="black"/>
                </a:solidFill>
                <a:effectLst>
                  <a:outerShdw blurRad="38100" dist="38100" dir="2700000" algn="tl">
                    <a:srgbClr val="C0C0C0"/>
                  </a:outerShdw>
                </a:effectLst>
                <a:uLnTx/>
                <a:uFillTx/>
                <a:latin typeface="Times New Roman" panose="02020603050405020304" pitchFamily="18" charset="0"/>
                <a:ea typeface="+mn-ea"/>
                <a:cs typeface="Times New Roman" panose="02020603050405020304" pitchFamily="18" charset="0"/>
              </a:rPr>
              <a:t> </a:t>
            </a:r>
            <a:r>
              <a:rPr kumimoji="0" lang="en-US" sz="2000" b="1" i="0" u="sng" strike="noStrike" kern="1200" cap="none" spc="0" normalizeH="0" baseline="0" noProof="0" dirty="0" err="1">
                <a:ln>
                  <a:noFill/>
                </a:ln>
                <a:solidFill>
                  <a:prstClr val="black"/>
                </a:solidFill>
                <a:effectLst>
                  <a:outerShdw blurRad="38100" dist="38100" dir="2700000" algn="tl">
                    <a:srgbClr val="C0C0C0"/>
                  </a:outerShdw>
                </a:effectLst>
                <a:uLnTx/>
                <a:uFillTx/>
                <a:latin typeface="Times New Roman" panose="02020603050405020304" pitchFamily="18" charset="0"/>
                <a:ea typeface="+mn-ea"/>
                <a:cs typeface="Times New Roman" panose="02020603050405020304" pitchFamily="18" charset="0"/>
              </a:rPr>
              <a:t>vuông</a:t>
            </a:r>
            <a:r>
              <a:rPr kumimoji="0" lang="en-US" sz="2000" b="1" i="0" u="none" strike="noStrike" kern="1200" cap="none" spc="0" normalizeH="0" baseline="0" noProof="0" dirty="0">
                <a:ln>
                  <a:noFill/>
                </a:ln>
                <a:solidFill>
                  <a:prstClr val="black"/>
                </a:solidFill>
                <a:effectLst>
                  <a:outerShdw blurRad="38100" dist="38100" dir="2700000" algn="tl">
                    <a:srgbClr val="C0C0C0"/>
                  </a:outerShdw>
                </a:effectLst>
                <a:uLnTx/>
                <a:uFillTx/>
                <a:latin typeface="Times New Roman" panose="02020603050405020304" pitchFamily="18" charset="0"/>
                <a:ea typeface="+mn-ea"/>
                <a:cs typeface="Times New Roman" panose="02020603050405020304" pitchFamily="18" charset="0"/>
              </a:rPr>
              <a:t>:</a:t>
            </a:r>
          </a:p>
        </p:txBody>
      </p:sp>
      <p:grpSp>
        <p:nvGrpSpPr>
          <p:cNvPr id="68828" name="Group 220"/>
          <p:cNvGrpSpPr/>
          <p:nvPr/>
        </p:nvGrpSpPr>
        <p:grpSpPr bwMode="auto">
          <a:xfrm>
            <a:off x="6821200" y="-83834"/>
            <a:ext cx="412750" cy="5795963"/>
            <a:chOff x="2300" y="1147"/>
            <a:chExt cx="198" cy="4312"/>
          </a:xfrm>
        </p:grpSpPr>
        <p:sp>
          <p:nvSpPr>
            <p:cNvPr id="68829" name="Rectangle 221"/>
            <p:cNvSpPr>
              <a:spLocks noChangeArrowheads="1"/>
            </p:cNvSpPr>
            <p:nvPr/>
          </p:nvSpPr>
          <p:spPr bwMode="auto">
            <a:xfrm rot="-5400000">
              <a:off x="259" y="3188"/>
              <a:ext cx="4273" cy="192"/>
            </a:xfrm>
            <a:prstGeom prst="rect">
              <a:avLst/>
            </a:prstGeom>
            <a:gradFill rotWithShape="0">
              <a:gsLst>
                <a:gs pos="0">
                  <a:schemeClr val="bg1">
                    <a:gamma/>
                    <a:shade val="46275"/>
                    <a:invGamma/>
                  </a:schemeClr>
                </a:gs>
                <a:gs pos="50000">
                  <a:schemeClr val="bg1"/>
                </a:gs>
                <a:gs pos="100000">
                  <a:schemeClr val="bg1">
                    <a:gamma/>
                    <a:shade val="46275"/>
                    <a:invGamma/>
                  </a:schemeClr>
                </a:gs>
              </a:gsLst>
              <a:lin ang="5400000" scaled="1"/>
            </a:gradFill>
            <a:ln w="9525">
              <a:solidFill>
                <a:schemeClr val="tx1"/>
              </a:solidFill>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sp>
          <p:nvSpPr>
            <p:cNvPr id="18514" name="Line 222"/>
            <p:cNvSpPr>
              <a:spLocks noChangeShapeType="1"/>
            </p:cNvSpPr>
            <p:nvPr/>
          </p:nvSpPr>
          <p:spPr bwMode="auto">
            <a:xfrm rot="-5400000">
              <a:off x="2450" y="5367"/>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15" name="Line 223"/>
            <p:cNvSpPr>
              <a:spLocks noChangeShapeType="1"/>
            </p:cNvSpPr>
            <p:nvPr/>
          </p:nvSpPr>
          <p:spPr bwMode="auto">
            <a:xfrm rot="-5400000">
              <a:off x="2450" y="4839"/>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16" name="Line 224"/>
            <p:cNvSpPr>
              <a:spLocks noChangeShapeType="1"/>
            </p:cNvSpPr>
            <p:nvPr/>
          </p:nvSpPr>
          <p:spPr bwMode="auto">
            <a:xfrm rot="-5400000">
              <a:off x="2450" y="4305"/>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17" name="Line 225"/>
            <p:cNvSpPr>
              <a:spLocks noChangeShapeType="1"/>
            </p:cNvSpPr>
            <p:nvPr/>
          </p:nvSpPr>
          <p:spPr bwMode="auto">
            <a:xfrm rot="-5400000">
              <a:off x="2450" y="3771"/>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18" name="Line 226"/>
            <p:cNvSpPr>
              <a:spLocks noChangeShapeType="1"/>
            </p:cNvSpPr>
            <p:nvPr/>
          </p:nvSpPr>
          <p:spPr bwMode="auto">
            <a:xfrm rot="-5400000">
              <a:off x="2450" y="3237"/>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19" name="Line 227"/>
            <p:cNvSpPr>
              <a:spLocks noChangeShapeType="1"/>
            </p:cNvSpPr>
            <p:nvPr/>
          </p:nvSpPr>
          <p:spPr bwMode="auto">
            <a:xfrm rot="-5400000">
              <a:off x="2450" y="2702"/>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20" name="Line 228"/>
            <p:cNvSpPr>
              <a:spLocks noChangeShapeType="1"/>
            </p:cNvSpPr>
            <p:nvPr/>
          </p:nvSpPr>
          <p:spPr bwMode="auto">
            <a:xfrm rot="-5400000">
              <a:off x="2450" y="2168"/>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21" name="Line 229"/>
            <p:cNvSpPr>
              <a:spLocks noChangeShapeType="1"/>
            </p:cNvSpPr>
            <p:nvPr/>
          </p:nvSpPr>
          <p:spPr bwMode="auto">
            <a:xfrm rot="-5400000">
              <a:off x="2450" y="1634"/>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22" name="Line 230"/>
            <p:cNvSpPr>
              <a:spLocks noChangeShapeType="1"/>
            </p:cNvSpPr>
            <p:nvPr/>
          </p:nvSpPr>
          <p:spPr bwMode="auto">
            <a:xfrm rot="-5400000">
              <a:off x="2450" y="1100"/>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23" name="Text Box 231"/>
            <p:cNvSpPr txBox="1">
              <a:spLocks noChangeArrowheads="1"/>
            </p:cNvSpPr>
            <p:nvPr/>
          </p:nvSpPr>
          <p:spPr bwMode="auto">
            <a:xfrm rot="-5400000">
              <a:off x="2265" y="5306"/>
              <a:ext cx="189"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0</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24" name="Text Box 232"/>
            <p:cNvSpPr txBox="1">
              <a:spLocks noChangeArrowheads="1"/>
            </p:cNvSpPr>
            <p:nvPr/>
          </p:nvSpPr>
          <p:spPr bwMode="auto">
            <a:xfrm rot="16200000">
              <a:off x="2265" y="4780"/>
              <a:ext cx="19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1</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25" name="Text Box 233"/>
            <p:cNvSpPr txBox="1">
              <a:spLocks noChangeArrowheads="1"/>
            </p:cNvSpPr>
            <p:nvPr/>
          </p:nvSpPr>
          <p:spPr bwMode="auto">
            <a:xfrm rot="-5400000">
              <a:off x="2265" y="4243"/>
              <a:ext cx="189"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2</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26" name="Text Box 234"/>
            <p:cNvSpPr txBox="1">
              <a:spLocks noChangeArrowheads="1"/>
            </p:cNvSpPr>
            <p:nvPr/>
          </p:nvSpPr>
          <p:spPr bwMode="auto">
            <a:xfrm rot="-5400000">
              <a:off x="2264" y="3711"/>
              <a:ext cx="191"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3</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27" name="Text Box 235"/>
            <p:cNvSpPr txBox="1">
              <a:spLocks noChangeArrowheads="1"/>
            </p:cNvSpPr>
            <p:nvPr/>
          </p:nvSpPr>
          <p:spPr bwMode="auto">
            <a:xfrm rot="-5400000">
              <a:off x="2265" y="3184"/>
              <a:ext cx="189"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4</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28" name="Text Box 236"/>
            <p:cNvSpPr txBox="1">
              <a:spLocks noChangeArrowheads="1"/>
            </p:cNvSpPr>
            <p:nvPr/>
          </p:nvSpPr>
          <p:spPr bwMode="auto">
            <a:xfrm rot="16200000">
              <a:off x="2265" y="2640"/>
              <a:ext cx="19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5</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29" name="Text Box 237"/>
            <p:cNvSpPr txBox="1">
              <a:spLocks noChangeArrowheads="1"/>
            </p:cNvSpPr>
            <p:nvPr/>
          </p:nvSpPr>
          <p:spPr bwMode="auto">
            <a:xfrm rot="16200000">
              <a:off x="2267" y="2105"/>
              <a:ext cx="19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6</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30" name="Text Box 238"/>
            <p:cNvSpPr txBox="1">
              <a:spLocks noChangeArrowheads="1"/>
            </p:cNvSpPr>
            <p:nvPr/>
          </p:nvSpPr>
          <p:spPr bwMode="auto">
            <a:xfrm rot="16200000">
              <a:off x="2265" y="1583"/>
              <a:ext cx="19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7</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grpSp>
      <p:sp>
        <p:nvSpPr>
          <p:cNvPr id="68847" name="Line 239"/>
          <p:cNvSpPr>
            <a:spLocks noChangeShapeType="1"/>
          </p:cNvSpPr>
          <p:nvPr/>
        </p:nvSpPr>
        <p:spPr bwMode="auto">
          <a:xfrm>
            <a:off x="4403726" y="5641975"/>
            <a:ext cx="2378075" cy="0"/>
          </a:xfrm>
          <a:prstGeom prst="line">
            <a:avLst/>
          </a:prstGeom>
          <a:noFill/>
          <a:ln w="38100">
            <a:solidFill>
              <a:srgbClr val="CC0066"/>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68848" name="Line 240"/>
          <p:cNvSpPr>
            <a:spLocks noChangeShapeType="1"/>
          </p:cNvSpPr>
          <p:nvPr/>
        </p:nvSpPr>
        <p:spPr bwMode="auto">
          <a:xfrm>
            <a:off x="4403725" y="3521076"/>
            <a:ext cx="0" cy="2117725"/>
          </a:xfrm>
          <a:prstGeom prst="line">
            <a:avLst/>
          </a:prstGeom>
          <a:noFill/>
          <a:ln w="38100">
            <a:solidFill>
              <a:srgbClr val="CC0066"/>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68849" name="Text Box 241"/>
          <p:cNvSpPr txBox="1">
            <a:spLocks noChangeArrowheads="1"/>
          </p:cNvSpPr>
          <p:nvPr/>
        </p:nvSpPr>
        <p:spPr bwMode="auto">
          <a:xfrm>
            <a:off x="3733800" y="4359276"/>
            <a:ext cx="70485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3</a:t>
            </a:r>
            <a:r>
              <a:rPr kumimoji="0" lang="en-US" altLang="en-US" sz="1800" b="1" i="0" u="none" strike="noStrike" kern="1200" cap="none" spc="0" normalizeH="0" baseline="0" noProof="0" dirty="0">
                <a:ln>
                  <a:noFill/>
                </a:ln>
                <a:solidFill>
                  <a:srgbClr val="FF0000"/>
                </a:solidFill>
                <a:effectLst/>
                <a:uLnTx/>
                <a:uFillTx/>
                <a:latin typeface=".VnArial" panose="020B7200000000000000" pitchFamily="34" charset="0"/>
                <a:ea typeface="+mn-ea"/>
                <a:cs typeface="Arial" panose="020B0604020202020204" pitchFamily="34" charset="0"/>
              </a:rPr>
              <a:t> cm</a:t>
            </a:r>
            <a:endParaRPr kumimoji="0" lang="en-US" altLang="en-US" sz="1800" b="0" i="0" u="none" strike="noStrike" kern="1200" cap="none" spc="0" normalizeH="0" baseline="0" noProof="0" dirty="0">
              <a:ln>
                <a:noFill/>
              </a:ln>
              <a:solidFill>
                <a:srgbClr val="FF0000"/>
              </a:solidFill>
              <a:effectLst/>
              <a:uLnTx/>
              <a:uFillTx/>
              <a:latin typeface=".VnArial" panose="020B7200000000000000" pitchFamily="34" charset="0"/>
              <a:ea typeface="+mn-ea"/>
              <a:cs typeface="Arial" panose="020B0604020202020204" pitchFamily="34" charset="0"/>
            </a:endParaRPr>
          </a:p>
        </p:txBody>
      </p:sp>
      <p:sp>
        <p:nvSpPr>
          <p:cNvPr id="68850" name="Line 242"/>
          <p:cNvSpPr>
            <a:spLocks noChangeShapeType="1"/>
          </p:cNvSpPr>
          <p:nvPr/>
        </p:nvSpPr>
        <p:spPr bwMode="auto">
          <a:xfrm>
            <a:off x="6781800" y="3505201"/>
            <a:ext cx="0" cy="2149475"/>
          </a:xfrm>
          <a:prstGeom prst="line">
            <a:avLst/>
          </a:prstGeom>
          <a:noFill/>
          <a:ln w="38100">
            <a:solidFill>
              <a:srgbClr val="CC0066"/>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68851" name="Line 243"/>
          <p:cNvSpPr>
            <a:spLocks noChangeShapeType="1"/>
          </p:cNvSpPr>
          <p:nvPr/>
        </p:nvSpPr>
        <p:spPr bwMode="auto">
          <a:xfrm>
            <a:off x="4419600" y="3533775"/>
            <a:ext cx="2362200" cy="0"/>
          </a:xfrm>
          <a:prstGeom prst="line">
            <a:avLst/>
          </a:prstGeom>
          <a:noFill/>
          <a:ln w="38100">
            <a:solidFill>
              <a:srgbClr val="CC0066"/>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68852" name="Rectangle 244"/>
          <p:cNvSpPr>
            <a:spLocks noChangeArrowheads="1"/>
          </p:cNvSpPr>
          <p:nvPr/>
        </p:nvSpPr>
        <p:spPr bwMode="auto">
          <a:xfrm>
            <a:off x="6775450" y="4283076"/>
            <a:ext cx="652743" cy="36933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800" b="1" i="0" u="none" strike="noStrike" kern="1200" cap="none" spc="0" normalizeH="0" baseline="0" noProof="0" dirty="0">
                <a:ln>
                  <a:noFill/>
                </a:ln>
                <a:solidFill>
                  <a:srgbClr val="FF3300"/>
                </a:solidFill>
                <a:effectLst/>
                <a:uLnTx/>
                <a:uFillTx/>
                <a:latin typeface="Times New Roman" panose="02020603050405020304" pitchFamily="18" charset="0"/>
                <a:ea typeface="+mn-ea"/>
                <a:cs typeface="Times New Roman" panose="02020603050405020304" pitchFamily="18" charset="0"/>
              </a:rPr>
              <a:t>3 cm</a:t>
            </a:r>
          </a:p>
        </p:txBody>
      </p:sp>
      <p:sp>
        <p:nvSpPr>
          <p:cNvPr id="68853" name="Rectangle 245"/>
          <p:cNvSpPr>
            <a:spLocks noChangeArrowheads="1"/>
          </p:cNvSpPr>
          <p:nvPr/>
        </p:nvSpPr>
        <p:spPr bwMode="auto">
          <a:xfrm>
            <a:off x="5029200" y="3048001"/>
            <a:ext cx="652743" cy="36933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800" b="1" i="0" u="none" strike="noStrike" kern="1200" cap="none" spc="0" normalizeH="0" baseline="0" noProof="0" dirty="0">
                <a:ln>
                  <a:noFill/>
                </a:ln>
                <a:solidFill>
                  <a:srgbClr val="FF3300"/>
                </a:solidFill>
                <a:effectLst/>
                <a:uLnTx/>
                <a:uFillTx/>
                <a:latin typeface="Times New Roman" panose="02020603050405020304" pitchFamily="18" charset="0"/>
                <a:ea typeface="+mn-ea"/>
                <a:cs typeface="Times New Roman" panose="02020603050405020304" pitchFamily="18" charset="0"/>
              </a:rPr>
              <a:t>3 cm</a:t>
            </a:r>
          </a:p>
        </p:txBody>
      </p:sp>
      <p:sp>
        <p:nvSpPr>
          <p:cNvPr id="68854" name="Rectangle 246"/>
          <p:cNvSpPr>
            <a:spLocks noChangeArrowheads="1"/>
          </p:cNvSpPr>
          <p:nvPr/>
        </p:nvSpPr>
        <p:spPr bwMode="auto">
          <a:xfrm>
            <a:off x="5486400" y="5730876"/>
            <a:ext cx="70485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800" b="1" i="0" u="none" strike="noStrike" kern="1200" cap="none" spc="0" normalizeH="0" baseline="0" noProof="0" dirty="0">
                <a:ln>
                  <a:noFill/>
                </a:ln>
                <a:solidFill>
                  <a:srgbClr val="FF0000"/>
                </a:solidFill>
                <a:effectLst/>
                <a:uLnTx/>
                <a:uFillTx/>
                <a:latin typeface="Arial" panose="020B0604020202020204" pitchFamily="34" charset="0"/>
                <a:ea typeface="+mn-ea"/>
                <a:cs typeface="Arial" panose="020B0604020202020204" pitchFamily="34" charset="0"/>
              </a:rPr>
              <a:t>3 cm</a:t>
            </a:r>
          </a:p>
        </p:txBody>
      </p:sp>
      <p:grpSp>
        <p:nvGrpSpPr>
          <p:cNvPr id="68855" name="Group 247"/>
          <p:cNvGrpSpPr/>
          <p:nvPr/>
        </p:nvGrpSpPr>
        <p:grpSpPr bwMode="auto">
          <a:xfrm>
            <a:off x="3989411" y="-40925"/>
            <a:ext cx="412750" cy="5795963"/>
            <a:chOff x="2300" y="1147"/>
            <a:chExt cx="198" cy="4312"/>
          </a:xfrm>
        </p:grpSpPr>
        <p:sp>
          <p:nvSpPr>
            <p:cNvPr id="68856" name="Rectangle 248"/>
            <p:cNvSpPr>
              <a:spLocks noChangeArrowheads="1"/>
            </p:cNvSpPr>
            <p:nvPr/>
          </p:nvSpPr>
          <p:spPr bwMode="auto">
            <a:xfrm rot="-5400000">
              <a:off x="259" y="3188"/>
              <a:ext cx="4273" cy="192"/>
            </a:xfrm>
            <a:prstGeom prst="rect">
              <a:avLst/>
            </a:prstGeom>
            <a:gradFill rotWithShape="0">
              <a:gsLst>
                <a:gs pos="0">
                  <a:schemeClr val="bg1">
                    <a:gamma/>
                    <a:shade val="46275"/>
                    <a:invGamma/>
                  </a:schemeClr>
                </a:gs>
                <a:gs pos="50000">
                  <a:schemeClr val="bg1"/>
                </a:gs>
                <a:gs pos="100000">
                  <a:schemeClr val="bg1">
                    <a:gamma/>
                    <a:shade val="46275"/>
                    <a:invGamma/>
                  </a:schemeClr>
                </a:gs>
              </a:gsLst>
              <a:lin ang="5400000" scaled="1"/>
            </a:gradFill>
            <a:ln w="9525">
              <a:solidFill>
                <a:schemeClr val="tx1"/>
              </a:solidFill>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sp>
          <p:nvSpPr>
            <p:cNvPr id="18496" name="Line 249"/>
            <p:cNvSpPr>
              <a:spLocks noChangeShapeType="1"/>
            </p:cNvSpPr>
            <p:nvPr/>
          </p:nvSpPr>
          <p:spPr bwMode="auto">
            <a:xfrm rot="-5400000">
              <a:off x="2450" y="5367"/>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97" name="Line 250"/>
            <p:cNvSpPr>
              <a:spLocks noChangeShapeType="1"/>
            </p:cNvSpPr>
            <p:nvPr/>
          </p:nvSpPr>
          <p:spPr bwMode="auto">
            <a:xfrm rot="-5400000">
              <a:off x="2450" y="4839"/>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98" name="Line 251"/>
            <p:cNvSpPr>
              <a:spLocks noChangeShapeType="1"/>
            </p:cNvSpPr>
            <p:nvPr/>
          </p:nvSpPr>
          <p:spPr bwMode="auto">
            <a:xfrm rot="-5400000">
              <a:off x="2450" y="4305"/>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99" name="Line 252"/>
            <p:cNvSpPr>
              <a:spLocks noChangeShapeType="1"/>
            </p:cNvSpPr>
            <p:nvPr/>
          </p:nvSpPr>
          <p:spPr bwMode="auto">
            <a:xfrm rot="-5400000">
              <a:off x="2450" y="3771"/>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00" name="Line 253"/>
            <p:cNvSpPr>
              <a:spLocks noChangeShapeType="1"/>
            </p:cNvSpPr>
            <p:nvPr/>
          </p:nvSpPr>
          <p:spPr bwMode="auto">
            <a:xfrm rot="-5400000">
              <a:off x="2450" y="3237"/>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01" name="Line 254"/>
            <p:cNvSpPr>
              <a:spLocks noChangeShapeType="1"/>
            </p:cNvSpPr>
            <p:nvPr/>
          </p:nvSpPr>
          <p:spPr bwMode="auto">
            <a:xfrm rot="-5400000">
              <a:off x="2450" y="2702"/>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02" name="Line 255"/>
            <p:cNvSpPr>
              <a:spLocks noChangeShapeType="1"/>
            </p:cNvSpPr>
            <p:nvPr/>
          </p:nvSpPr>
          <p:spPr bwMode="auto">
            <a:xfrm rot="-5400000">
              <a:off x="2450" y="2168"/>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03" name="Line 256"/>
            <p:cNvSpPr>
              <a:spLocks noChangeShapeType="1"/>
            </p:cNvSpPr>
            <p:nvPr/>
          </p:nvSpPr>
          <p:spPr bwMode="auto">
            <a:xfrm rot="-5400000">
              <a:off x="2450" y="1634"/>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04" name="Line 257"/>
            <p:cNvSpPr>
              <a:spLocks noChangeShapeType="1"/>
            </p:cNvSpPr>
            <p:nvPr/>
          </p:nvSpPr>
          <p:spPr bwMode="auto">
            <a:xfrm rot="-5400000">
              <a:off x="2450" y="1100"/>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05" name="Text Box 258"/>
            <p:cNvSpPr txBox="1">
              <a:spLocks noChangeArrowheads="1"/>
            </p:cNvSpPr>
            <p:nvPr/>
          </p:nvSpPr>
          <p:spPr bwMode="auto">
            <a:xfrm rot="-5400000">
              <a:off x="2265" y="5306"/>
              <a:ext cx="189"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0</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06" name="Text Box 259"/>
            <p:cNvSpPr txBox="1">
              <a:spLocks noChangeArrowheads="1"/>
            </p:cNvSpPr>
            <p:nvPr/>
          </p:nvSpPr>
          <p:spPr bwMode="auto">
            <a:xfrm rot="16200000">
              <a:off x="2265" y="4780"/>
              <a:ext cx="19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1</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07" name="Text Box 260"/>
            <p:cNvSpPr txBox="1">
              <a:spLocks noChangeArrowheads="1"/>
            </p:cNvSpPr>
            <p:nvPr/>
          </p:nvSpPr>
          <p:spPr bwMode="auto">
            <a:xfrm rot="-5400000">
              <a:off x="2265" y="4243"/>
              <a:ext cx="189"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2</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08" name="Text Box 261"/>
            <p:cNvSpPr txBox="1">
              <a:spLocks noChangeArrowheads="1"/>
            </p:cNvSpPr>
            <p:nvPr/>
          </p:nvSpPr>
          <p:spPr bwMode="auto">
            <a:xfrm rot="-5400000">
              <a:off x="2264" y="3711"/>
              <a:ext cx="191"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3</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09" name="Text Box 262"/>
            <p:cNvSpPr txBox="1">
              <a:spLocks noChangeArrowheads="1"/>
            </p:cNvSpPr>
            <p:nvPr/>
          </p:nvSpPr>
          <p:spPr bwMode="auto">
            <a:xfrm rot="-5400000">
              <a:off x="2265" y="3184"/>
              <a:ext cx="189"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4</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10" name="Text Box 263"/>
            <p:cNvSpPr txBox="1">
              <a:spLocks noChangeArrowheads="1"/>
            </p:cNvSpPr>
            <p:nvPr/>
          </p:nvSpPr>
          <p:spPr bwMode="auto">
            <a:xfrm rot="16200000">
              <a:off x="2265" y="2640"/>
              <a:ext cx="19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5</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11" name="Text Box 264"/>
            <p:cNvSpPr txBox="1">
              <a:spLocks noChangeArrowheads="1"/>
            </p:cNvSpPr>
            <p:nvPr/>
          </p:nvSpPr>
          <p:spPr bwMode="auto">
            <a:xfrm rot="16200000">
              <a:off x="2267" y="2105"/>
              <a:ext cx="19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6</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12" name="Text Box 265"/>
            <p:cNvSpPr txBox="1">
              <a:spLocks noChangeArrowheads="1"/>
            </p:cNvSpPr>
            <p:nvPr/>
          </p:nvSpPr>
          <p:spPr bwMode="auto">
            <a:xfrm rot="16200000">
              <a:off x="2265" y="1583"/>
              <a:ext cx="19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7</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grpSp>
      <p:grpSp>
        <p:nvGrpSpPr>
          <p:cNvPr id="68874" name="Group 266"/>
          <p:cNvGrpSpPr/>
          <p:nvPr/>
        </p:nvGrpSpPr>
        <p:grpSpPr bwMode="auto">
          <a:xfrm rot="-5400000">
            <a:off x="3462423" y="2626139"/>
            <a:ext cx="414338" cy="6478416"/>
            <a:chOff x="2299" y="1145"/>
            <a:chExt cx="199" cy="4314"/>
          </a:xfrm>
        </p:grpSpPr>
        <p:sp>
          <p:nvSpPr>
            <p:cNvPr id="68875" name="Rectangle 267"/>
            <p:cNvSpPr>
              <a:spLocks noChangeArrowheads="1"/>
            </p:cNvSpPr>
            <p:nvPr/>
          </p:nvSpPr>
          <p:spPr bwMode="auto">
            <a:xfrm rot="-5400000">
              <a:off x="259" y="3186"/>
              <a:ext cx="4273" cy="192"/>
            </a:xfrm>
            <a:prstGeom prst="rect">
              <a:avLst/>
            </a:prstGeom>
            <a:gradFill rotWithShape="0">
              <a:gsLst>
                <a:gs pos="0">
                  <a:schemeClr val="bg1">
                    <a:gamma/>
                    <a:shade val="46275"/>
                    <a:invGamma/>
                  </a:schemeClr>
                </a:gs>
                <a:gs pos="50000">
                  <a:schemeClr val="bg1"/>
                </a:gs>
                <a:gs pos="100000">
                  <a:schemeClr val="bg1">
                    <a:gamma/>
                    <a:shade val="46275"/>
                    <a:invGamma/>
                  </a:schemeClr>
                </a:gs>
              </a:gsLst>
              <a:lin ang="5400000" scaled="1"/>
            </a:gradFill>
            <a:ln w="9525">
              <a:solidFill>
                <a:schemeClr val="tx1"/>
              </a:solidFill>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sp>
          <p:nvSpPr>
            <p:cNvPr id="18478" name="Line 268"/>
            <p:cNvSpPr>
              <a:spLocks noChangeShapeType="1"/>
            </p:cNvSpPr>
            <p:nvPr/>
          </p:nvSpPr>
          <p:spPr bwMode="auto">
            <a:xfrm rot="-5400000">
              <a:off x="2450" y="5367"/>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79" name="Line 269"/>
            <p:cNvSpPr>
              <a:spLocks noChangeShapeType="1"/>
            </p:cNvSpPr>
            <p:nvPr/>
          </p:nvSpPr>
          <p:spPr bwMode="auto">
            <a:xfrm rot="-5400000">
              <a:off x="2450" y="4839"/>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80" name="Line 270"/>
            <p:cNvSpPr>
              <a:spLocks noChangeShapeType="1"/>
            </p:cNvSpPr>
            <p:nvPr/>
          </p:nvSpPr>
          <p:spPr bwMode="auto">
            <a:xfrm rot="-5400000">
              <a:off x="2450" y="4305"/>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81" name="Line 271"/>
            <p:cNvSpPr>
              <a:spLocks noChangeShapeType="1"/>
            </p:cNvSpPr>
            <p:nvPr/>
          </p:nvSpPr>
          <p:spPr bwMode="auto">
            <a:xfrm rot="-5400000">
              <a:off x="2450" y="3771"/>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82" name="Line 272"/>
            <p:cNvSpPr>
              <a:spLocks noChangeShapeType="1"/>
            </p:cNvSpPr>
            <p:nvPr/>
          </p:nvSpPr>
          <p:spPr bwMode="auto">
            <a:xfrm rot="-5400000">
              <a:off x="2450" y="3237"/>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83" name="Line 273"/>
            <p:cNvSpPr>
              <a:spLocks noChangeShapeType="1"/>
            </p:cNvSpPr>
            <p:nvPr/>
          </p:nvSpPr>
          <p:spPr bwMode="auto">
            <a:xfrm rot="-5400000">
              <a:off x="2450" y="2702"/>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84" name="Line 274"/>
            <p:cNvSpPr>
              <a:spLocks noChangeShapeType="1"/>
            </p:cNvSpPr>
            <p:nvPr/>
          </p:nvSpPr>
          <p:spPr bwMode="auto">
            <a:xfrm rot="-5400000">
              <a:off x="2450" y="2168"/>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85" name="Line 275"/>
            <p:cNvSpPr>
              <a:spLocks noChangeShapeType="1"/>
            </p:cNvSpPr>
            <p:nvPr/>
          </p:nvSpPr>
          <p:spPr bwMode="auto">
            <a:xfrm rot="-5400000">
              <a:off x="2450" y="1634"/>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86" name="Line 276"/>
            <p:cNvSpPr>
              <a:spLocks noChangeShapeType="1"/>
            </p:cNvSpPr>
            <p:nvPr/>
          </p:nvSpPr>
          <p:spPr bwMode="auto">
            <a:xfrm rot="-5400000">
              <a:off x="2450" y="1100"/>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87" name="Text Box 277"/>
            <p:cNvSpPr txBox="1">
              <a:spLocks noChangeArrowheads="1"/>
            </p:cNvSpPr>
            <p:nvPr/>
          </p:nvSpPr>
          <p:spPr bwMode="auto">
            <a:xfrm rot="16200000">
              <a:off x="2275" y="5315"/>
              <a:ext cx="17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0</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88" name="Text Box 278"/>
            <p:cNvSpPr txBox="1">
              <a:spLocks noChangeArrowheads="1"/>
            </p:cNvSpPr>
            <p:nvPr/>
          </p:nvSpPr>
          <p:spPr bwMode="auto">
            <a:xfrm rot="16200000">
              <a:off x="2275" y="4787"/>
              <a:ext cx="17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1</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89" name="Text Box 279"/>
            <p:cNvSpPr txBox="1">
              <a:spLocks noChangeArrowheads="1"/>
            </p:cNvSpPr>
            <p:nvPr/>
          </p:nvSpPr>
          <p:spPr bwMode="auto">
            <a:xfrm rot="16200000">
              <a:off x="2275" y="4250"/>
              <a:ext cx="17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2</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90" name="Text Box 280"/>
            <p:cNvSpPr txBox="1">
              <a:spLocks noChangeArrowheads="1"/>
            </p:cNvSpPr>
            <p:nvPr/>
          </p:nvSpPr>
          <p:spPr bwMode="auto">
            <a:xfrm rot="16200000">
              <a:off x="2264" y="3710"/>
              <a:ext cx="191"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3</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91" name="Text Box 281"/>
            <p:cNvSpPr txBox="1">
              <a:spLocks noChangeArrowheads="1"/>
            </p:cNvSpPr>
            <p:nvPr/>
          </p:nvSpPr>
          <p:spPr bwMode="auto">
            <a:xfrm rot="16200000">
              <a:off x="2275" y="3194"/>
              <a:ext cx="17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4</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92" name="Text Box 282"/>
            <p:cNvSpPr txBox="1">
              <a:spLocks noChangeArrowheads="1"/>
            </p:cNvSpPr>
            <p:nvPr/>
          </p:nvSpPr>
          <p:spPr bwMode="auto">
            <a:xfrm rot="16200000">
              <a:off x="2275" y="2650"/>
              <a:ext cx="17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5</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93" name="Text Box 283"/>
            <p:cNvSpPr txBox="1">
              <a:spLocks noChangeArrowheads="1"/>
            </p:cNvSpPr>
            <p:nvPr/>
          </p:nvSpPr>
          <p:spPr bwMode="auto">
            <a:xfrm rot="16200000">
              <a:off x="2277" y="2115"/>
              <a:ext cx="17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6</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94" name="Text Box 284"/>
            <p:cNvSpPr txBox="1">
              <a:spLocks noChangeArrowheads="1"/>
            </p:cNvSpPr>
            <p:nvPr/>
          </p:nvSpPr>
          <p:spPr bwMode="auto">
            <a:xfrm rot="-5400000">
              <a:off x="2273" y="1595"/>
              <a:ext cx="169"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7</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grpSp>
      <p:grpSp>
        <p:nvGrpSpPr>
          <p:cNvPr id="68893" name="Group 285"/>
          <p:cNvGrpSpPr/>
          <p:nvPr/>
        </p:nvGrpSpPr>
        <p:grpSpPr bwMode="auto">
          <a:xfrm rot="16200000">
            <a:off x="3757324" y="519309"/>
            <a:ext cx="439850" cy="6513403"/>
            <a:chOff x="2300" y="1021"/>
            <a:chExt cx="211" cy="4394"/>
          </a:xfrm>
        </p:grpSpPr>
        <p:sp>
          <p:nvSpPr>
            <p:cNvPr id="68894" name="Rectangle 286"/>
            <p:cNvSpPr>
              <a:spLocks noChangeArrowheads="1"/>
            </p:cNvSpPr>
            <p:nvPr/>
          </p:nvSpPr>
          <p:spPr bwMode="auto">
            <a:xfrm rot="16200000">
              <a:off x="278" y="3062"/>
              <a:ext cx="4273" cy="192"/>
            </a:xfrm>
            <a:prstGeom prst="rect">
              <a:avLst/>
            </a:prstGeom>
            <a:gradFill rotWithShape="0">
              <a:gsLst>
                <a:gs pos="0">
                  <a:schemeClr val="bg1">
                    <a:gamma/>
                    <a:shade val="46275"/>
                    <a:invGamma/>
                  </a:schemeClr>
                </a:gs>
                <a:gs pos="50000">
                  <a:schemeClr val="bg1"/>
                </a:gs>
                <a:gs pos="100000">
                  <a:schemeClr val="bg1">
                    <a:gamma/>
                    <a:shade val="46275"/>
                    <a:invGamma/>
                  </a:schemeClr>
                </a:gs>
              </a:gsLst>
              <a:lin ang="5400000" scaled="1"/>
            </a:gradFill>
            <a:ln w="9525">
              <a:solidFill>
                <a:schemeClr val="tx1"/>
              </a:solidFill>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sp>
          <p:nvSpPr>
            <p:cNvPr id="18460" name="Line 287"/>
            <p:cNvSpPr>
              <a:spLocks noChangeShapeType="1"/>
            </p:cNvSpPr>
            <p:nvPr/>
          </p:nvSpPr>
          <p:spPr bwMode="auto">
            <a:xfrm rot="-5400000">
              <a:off x="2450" y="5367"/>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61" name="Line 288"/>
            <p:cNvSpPr>
              <a:spLocks noChangeShapeType="1"/>
            </p:cNvSpPr>
            <p:nvPr/>
          </p:nvSpPr>
          <p:spPr bwMode="auto">
            <a:xfrm rot="-5400000">
              <a:off x="2450" y="4839"/>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62" name="Line 289"/>
            <p:cNvSpPr>
              <a:spLocks noChangeShapeType="1"/>
            </p:cNvSpPr>
            <p:nvPr/>
          </p:nvSpPr>
          <p:spPr bwMode="auto">
            <a:xfrm rot="-5400000">
              <a:off x="2450" y="4305"/>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63" name="Line 290"/>
            <p:cNvSpPr>
              <a:spLocks noChangeShapeType="1"/>
            </p:cNvSpPr>
            <p:nvPr/>
          </p:nvSpPr>
          <p:spPr bwMode="auto">
            <a:xfrm rot="-5400000">
              <a:off x="2450" y="3771"/>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64" name="Line 291"/>
            <p:cNvSpPr>
              <a:spLocks noChangeShapeType="1"/>
            </p:cNvSpPr>
            <p:nvPr/>
          </p:nvSpPr>
          <p:spPr bwMode="auto">
            <a:xfrm rot="-5400000">
              <a:off x="2450" y="3237"/>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65" name="Line 292"/>
            <p:cNvSpPr>
              <a:spLocks noChangeShapeType="1"/>
            </p:cNvSpPr>
            <p:nvPr/>
          </p:nvSpPr>
          <p:spPr bwMode="auto">
            <a:xfrm rot="-5400000">
              <a:off x="2450" y="2702"/>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66" name="Line 293"/>
            <p:cNvSpPr>
              <a:spLocks noChangeShapeType="1"/>
            </p:cNvSpPr>
            <p:nvPr/>
          </p:nvSpPr>
          <p:spPr bwMode="auto">
            <a:xfrm rot="-5400000">
              <a:off x="2450" y="2168"/>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67" name="Line 294"/>
            <p:cNvSpPr>
              <a:spLocks noChangeShapeType="1"/>
            </p:cNvSpPr>
            <p:nvPr/>
          </p:nvSpPr>
          <p:spPr bwMode="auto">
            <a:xfrm rot="-5400000">
              <a:off x="2450" y="1634"/>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68" name="Line 295"/>
            <p:cNvSpPr>
              <a:spLocks noChangeShapeType="1"/>
            </p:cNvSpPr>
            <p:nvPr/>
          </p:nvSpPr>
          <p:spPr bwMode="auto">
            <a:xfrm rot="-5400000">
              <a:off x="2450" y="1100"/>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69" name="Text Box 296"/>
            <p:cNvSpPr txBox="1">
              <a:spLocks noChangeArrowheads="1"/>
            </p:cNvSpPr>
            <p:nvPr/>
          </p:nvSpPr>
          <p:spPr bwMode="auto">
            <a:xfrm rot="16200000">
              <a:off x="2273" y="5219"/>
              <a:ext cx="172"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dirty="0">
                  <a:ln>
                    <a:noFill/>
                  </a:ln>
                  <a:solidFill>
                    <a:srgbClr val="FF0000"/>
                  </a:solidFill>
                  <a:effectLst/>
                  <a:uLnTx/>
                  <a:uFillTx/>
                  <a:latin typeface=".VnArial" panose="020B7200000000000000" pitchFamily="34" charset="0"/>
                  <a:ea typeface="+mn-ea"/>
                  <a:cs typeface="Arial" panose="020B0604020202020204" pitchFamily="34" charset="0"/>
                </a:rPr>
                <a:t>0</a:t>
              </a:r>
              <a:endParaRPr kumimoji="0" lang="en-US" altLang="en-US" sz="2000" b="0" i="0" u="none" strike="noStrike" kern="1200" cap="none" spc="0" normalizeH="0" baseline="0" noProof="0" dirty="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70" name="Text Box 297"/>
            <p:cNvSpPr txBox="1">
              <a:spLocks noChangeArrowheads="1"/>
            </p:cNvSpPr>
            <p:nvPr/>
          </p:nvSpPr>
          <p:spPr bwMode="auto">
            <a:xfrm rot="-5400000">
              <a:off x="2275" y="4787"/>
              <a:ext cx="172"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1</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71" name="Text Box 298"/>
            <p:cNvSpPr txBox="1">
              <a:spLocks noChangeArrowheads="1"/>
            </p:cNvSpPr>
            <p:nvPr/>
          </p:nvSpPr>
          <p:spPr bwMode="auto">
            <a:xfrm rot="-5400000">
              <a:off x="2274" y="4250"/>
              <a:ext cx="172"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dirty="0">
                  <a:ln>
                    <a:noFill/>
                  </a:ln>
                  <a:solidFill>
                    <a:srgbClr val="FF0000"/>
                  </a:solidFill>
                  <a:effectLst/>
                  <a:uLnTx/>
                  <a:uFillTx/>
                  <a:latin typeface=".VnArial" panose="020B7200000000000000" pitchFamily="34" charset="0"/>
                  <a:ea typeface="+mn-ea"/>
                  <a:cs typeface="Arial" panose="020B0604020202020204" pitchFamily="34" charset="0"/>
                </a:rPr>
                <a:t>2</a:t>
              </a:r>
              <a:endParaRPr kumimoji="0" lang="en-US" altLang="en-US" sz="2000" b="0" i="0" u="none" strike="noStrike" kern="1200" cap="none" spc="0" normalizeH="0" baseline="0" noProof="0" dirty="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72" name="Text Box 299"/>
            <p:cNvSpPr txBox="1">
              <a:spLocks noChangeArrowheads="1"/>
            </p:cNvSpPr>
            <p:nvPr/>
          </p:nvSpPr>
          <p:spPr bwMode="auto">
            <a:xfrm rot="-5400000">
              <a:off x="2264" y="3711"/>
              <a:ext cx="191"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dirty="0">
                  <a:ln>
                    <a:noFill/>
                  </a:ln>
                  <a:solidFill>
                    <a:srgbClr val="FF0000"/>
                  </a:solidFill>
                  <a:effectLst/>
                  <a:uLnTx/>
                  <a:uFillTx/>
                  <a:latin typeface=".VnArial" panose="020B7200000000000000" pitchFamily="34" charset="0"/>
                  <a:ea typeface="+mn-ea"/>
                  <a:cs typeface="Arial" panose="020B0604020202020204" pitchFamily="34" charset="0"/>
                </a:rPr>
                <a:t>3</a:t>
              </a:r>
              <a:endParaRPr kumimoji="0" lang="en-US" altLang="en-US" sz="2000" b="0" i="0" u="none" strike="noStrike" kern="1200" cap="none" spc="0" normalizeH="0" baseline="0" noProof="0" dirty="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73" name="Text Box 300"/>
            <p:cNvSpPr txBox="1">
              <a:spLocks noChangeArrowheads="1"/>
            </p:cNvSpPr>
            <p:nvPr/>
          </p:nvSpPr>
          <p:spPr bwMode="auto">
            <a:xfrm rot="-5400000">
              <a:off x="2274" y="3191"/>
              <a:ext cx="172"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4</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74" name="Text Box 301"/>
            <p:cNvSpPr txBox="1">
              <a:spLocks noChangeArrowheads="1"/>
            </p:cNvSpPr>
            <p:nvPr/>
          </p:nvSpPr>
          <p:spPr bwMode="auto">
            <a:xfrm rot="-5400000">
              <a:off x="2274" y="2650"/>
              <a:ext cx="172"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5</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75" name="Text Box 302"/>
            <p:cNvSpPr txBox="1">
              <a:spLocks noChangeArrowheads="1"/>
            </p:cNvSpPr>
            <p:nvPr/>
          </p:nvSpPr>
          <p:spPr bwMode="auto">
            <a:xfrm rot="-5400000">
              <a:off x="2276" y="2115"/>
              <a:ext cx="171"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6</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76" name="Text Box 303"/>
            <p:cNvSpPr txBox="1">
              <a:spLocks noChangeArrowheads="1"/>
            </p:cNvSpPr>
            <p:nvPr/>
          </p:nvSpPr>
          <p:spPr bwMode="auto">
            <a:xfrm rot="-5400000">
              <a:off x="2273" y="1594"/>
              <a:ext cx="172"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7</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grpSp>
      <p:grpSp>
        <p:nvGrpSpPr>
          <p:cNvPr id="68912" name="Group 304"/>
          <p:cNvGrpSpPr/>
          <p:nvPr/>
        </p:nvGrpSpPr>
        <p:grpSpPr bwMode="auto">
          <a:xfrm>
            <a:off x="6231926" y="4324500"/>
            <a:ext cx="533400" cy="1304925"/>
            <a:chOff x="4618" y="3264"/>
            <a:chExt cx="336" cy="822"/>
          </a:xfrm>
        </p:grpSpPr>
        <p:sp>
          <p:nvSpPr>
            <p:cNvPr id="18457" name="AutoShape 305"/>
            <p:cNvSpPr>
              <a:spLocks noChangeArrowheads="1"/>
            </p:cNvSpPr>
            <p:nvPr/>
          </p:nvSpPr>
          <p:spPr bwMode="auto">
            <a:xfrm rot="-5400000">
              <a:off x="4375" y="3507"/>
              <a:ext cx="822" cy="336"/>
            </a:xfrm>
            <a:prstGeom prst="rtTriangle">
              <a:avLst/>
            </a:prstGeom>
            <a:solidFill>
              <a:srgbClr val="CC0066"/>
            </a:solidFill>
            <a:ln w="9525">
              <a:solidFill>
                <a:schemeClr val="tx1"/>
              </a:solidFill>
              <a:prstDash val="sysDot"/>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sp>
          <p:nvSpPr>
            <p:cNvPr id="18458" name="AutoShape 306"/>
            <p:cNvSpPr>
              <a:spLocks noChangeArrowheads="1"/>
            </p:cNvSpPr>
            <p:nvPr/>
          </p:nvSpPr>
          <p:spPr bwMode="auto">
            <a:xfrm rot="-5400000">
              <a:off x="4566" y="3677"/>
              <a:ext cx="477" cy="194"/>
            </a:xfrm>
            <a:prstGeom prst="rtTriangle">
              <a:avLst/>
            </a:prstGeom>
            <a:solidFill>
              <a:schemeClr val="bg1"/>
            </a:solidFill>
            <a:ln w="9525">
              <a:solidFill>
                <a:schemeClr val="tx1"/>
              </a:solidFill>
              <a:prstDash val="sysDot"/>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grpSp>
      <p:sp>
        <p:nvSpPr>
          <p:cNvPr id="68915" name="Text Box 307"/>
          <p:cNvSpPr txBox="1">
            <a:spLocks noChangeArrowheads="1"/>
          </p:cNvSpPr>
          <p:nvPr/>
        </p:nvSpPr>
        <p:spPr bwMode="auto">
          <a:xfrm>
            <a:off x="-503530" y="1757128"/>
            <a:ext cx="4648200" cy="4270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ctr" defTabSz="914400" rtl="0" eaLnBrk="0" fontAlgn="auto" latinLnBrk="0" hangingPunct="0">
              <a:lnSpc>
                <a:spcPct val="100000"/>
              </a:lnSpc>
              <a:spcBef>
                <a:spcPts val="0"/>
              </a:spcBef>
              <a:spcAft>
                <a:spcPts val="0"/>
              </a:spcAft>
              <a:buClrTx/>
              <a:buSzTx/>
              <a:buFontTx/>
              <a:buNone/>
              <a:tabLst/>
              <a:defRPr/>
            </a:pPr>
            <a:r>
              <a:rPr kumimoji="0" lang="en-US" altLang="en-US" sz="2200" b="1" i="0" u="sng"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Các</a:t>
            </a:r>
            <a:r>
              <a:rPr kumimoji="0" lang="en-US" altLang="en-US" sz="2200" b="1" i="0" u="sng"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en-US" sz="2200" b="1" i="0" u="sng"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bước</a:t>
            </a:r>
            <a:r>
              <a:rPr kumimoji="0" lang="en-US" altLang="en-US" sz="2200" b="1" i="0" u="sng"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en-US" sz="2200" b="1" i="0" u="sng"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vẽ</a:t>
            </a:r>
            <a:r>
              <a:rPr kumimoji="0" lang="en-US" altLang="en-US" sz="2200" b="1" i="0" u="sng"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en-US" sz="2200" b="1" i="0" u="sng"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hình</a:t>
            </a:r>
            <a:r>
              <a:rPr kumimoji="0" lang="en-US" altLang="en-US" sz="2200" b="1" i="0" u="sng"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en-US" sz="2200" b="1" i="0" u="sng"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vuông</a:t>
            </a:r>
            <a:endParaRPr kumimoji="0" lang="en-US" altLang="en-US" sz="2200" b="1" i="0" u="sng"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grpSp>
        <p:nvGrpSpPr>
          <p:cNvPr id="68917" name="Group 309"/>
          <p:cNvGrpSpPr/>
          <p:nvPr/>
        </p:nvGrpSpPr>
        <p:grpSpPr bwMode="auto">
          <a:xfrm>
            <a:off x="4413772" y="4001222"/>
            <a:ext cx="609600" cy="1604963"/>
            <a:chOff x="4368" y="2928"/>
            <a:chExt cx="384" cy="1011"/>
          </a:xfrm>
        </p:grpSpPr>
        <p:sp>
          <p:nvSpPr>
            <p:cNvPr id="18455" name="AutoShape 310"/>
            <p:cNvSpPr>
              <a:spLocks noChangeArrowheads="1"/>
            </p:cNvSpPr>
            <p:nvPr/>
          </p:nvSpPr>
          <p:spPr bwMode="auto">
            <a:xfrm>
              <a:off x="4368" y="2928"/>
              <a:ext cx="384" cy="1011"/>
            </a:xfrm>
            <a:prstGeom prst="rtTriangle">
              <a:avLst/>
            </a:prstGeom>
            <a:solidFill>
              <a:srgbClr val="CC0066"/>
            </a:solidFill>
            <a:ln w="9525">
              <a:solidFill>
                <a:schemeClr val="tx1"/>
              </a:solidFill>
              <a:prstDash val="sysDot"/>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sp>
          <p:nvSpPr>
            <p:cNvPr id="18456" name="AutoShape 311"/>
            <p:cNvSpPr>
              <a:spLocks noChangeArrowheads="1"/>
            </p:cNvSpPr>
            <p:nvPr/>
          </p:nvSpPr>
          <p:spPr bwMode="auto">
            <a:xfrm>
              <a:off x="4440" y="3289"/>
              <a:ext cx="206" cy="584"/>
            </a:xfrm>
            <a:prstGeom prst="rtTriangle">
              <a:avLst/>
            </a:prstGeom>
            <a:solidFill>
              <a:schemeClr val="bg1"/>
            </a:solidFill>
            <a:ln w="9525">
              <a:solidFill>
                <a:schemeClr val="tx1"/>
              </a:solidFill>
              <a:prstDash val="sysDot"/>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grpSp>
      <p:sp>
        <p:nvSpPr>
          <p:cNvPr id="69010" name="Text Box 402"/>
          <p:cNvSpPr txBox="1">
            <a:spLocks noChangeArrowheads="1"/>
          </p:cNvSpPr>
          <p:nvPr/>
        </p:nvSpPr>
        <p:spPr bwMode="auto">
          <a:xfrm>
            <a:off x="376962" y="909595"/>
            <a:ext cx="3464442" cy="76944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sz="2200" b="1" i="0" u="none" strike="noStrike" kern="1200" cap="none" spc="0" normalizeH="0" baseline="0" noProof="0" dirty="0" err="1">
                <a:ln>
                  <a:noFill/>
                </a:ln>
                <a:solidFill>
                  <a:prstClr val="black"/>
                </a:solidFill>
                <a:effectLst>
                  <a:outerShdw blurRad="38100" dist="38100" dir="2700000" algn="tl">
                    <a:srgbClr val="C0C0C0"/>
                  </a:outerShdw>
                </a:effectLst>
                <a:uLnTx/>
                <a:uFillTx/>
                <a:latin typeface="Times New Roman" panose="02020603050405020304" pitchFamily="18" charset="0"/>
                <a:ea typeface="+mn-ea"/>
                <a:cs typeface="Times New Roman" panose="02020603050405020304" pitchFamily="18" charset="0"/>
              </a:rPr>
              <a:t>Vẽ</a:t>
            </a:r>
            <a:r>
              <a:rPr kumimoji="0" lang="en-US" sz="2200" b="1" i="0" u="none" strike="noStrike" kern="1200" cap="none" spc="0" normalizeH="0" baseline="0" noProof="0" dirty="0">
                <a:ln>
                  <a:noFill/>
                </a:ln>
                <a:solidFill>
                  <a:prstClr val="black"/>
                </a:solidFill>
                <a:effectLst>
                  <a:outerShdw blurRad="38100" dist="38100" dir="2700000" algn="tl">
                    <a:srgbClr val="C0C0C0"/>
                  </a:outerShdw>
                </a:effectLst>
                <a:uLnTx/>
                <a:uFillTx/>
                <a:latin typeface="Times New Roman" panose="02020603050405020304" pitchFamily="18" charset="0"/>
                <a:ea typeface="+mn-ea"/>
                <a:cs typeface="Times New Roman" panose="02020603050405020304" pitchFamily="18" charset="0"/>
              </a:rPr>
              <a:t> </a:t>
            </a:r>
            <a:r>
              <a:rPr kumimoji="0" lang="en-US" sz="2200" b="1" i="0" u="none" strike="noStrike" kern="1200" cap="none" spc="0" normalizeH="0" baseline="0" noProof="0" dirty="0" err="1">
                <a:ln>
                  <a:noFill/>
                </a:ln>
                <a:solidFill>
                  <a:prstClr val="black"/>
                </a:solidFill>
                <a:effectLst>
                  <a:outerShdw blurRad="38100" dist="38100" dir="2700000" algn="tl">
                    <a:srgbClr val="C0C0C0"/>
                  </a:outerShdw>
                </a:effectLst>
                <a:uLnTx/>
                <a:uFillTx/>
                <a:latin typeface="Times New Roman" panose="02020603050405020304" pitchFamily="18" charset="0"/>
                <a:ea typeface="+mn-ea"/>
                <a:cs typeface="Times New Roman" panose="02020603050405020304" pitchFamily="18" charset="0"/>
              </a:rPr>
              <a:t>hình</a:t>
            </a:r>
            <a:r>
              <a:rPr kumimoji="0" lang="en-US" sz="2200" b="1" i="0" u="none" strike="noStrike" kern="1200" cap="none" spc="0" normalizeH="0" baseline="0" noProof="0" dirty="0">
                <a:ln>
                  <a:noFill/>
                </a:ln>
                <a:solidFill>
                  <a:prstClr val="black"/>
                </a:solidFill>
                <a:effectLst>
                  <a:outerShdw blurRad="38100" dist="38100" dir="2700000" algn="tl">
                    <a:srgbClr val="C0C0C0"/>
                  </a:outerShdw>
                </a:effectLst>
                <a:uLnTx/>
                <a:uFillTx/>
                <a:latin typeface="Times New Roman" panose="02020603050405020304" pitchFamily="18" charset="0"/>
                <a:ea typeface="+mn-ea"/>
                <a:cs typeface="Times New Roman" panose="02020603050405020304" pitchFamily="18" charset="0"/>
              </a:rPr>
              <a:t> </a:t>
            </a:r>
            <a:r>
              <a:rPr kumimoji="0" lang="en-US" sz="2200" b="1" i="0" u="none" strike="noStrike" kern="1200" cap="none" spc="0" normalizeH="0" baseline="0" noProof="0" dirty="0" err="1">
                <a:ln>
                  <a:noFill/>
                </a:ln>
                <a:solidFill>
                  <a:prstClr val="black"/>
                </a:solidFill>
                <a:effectLst>
                  <a:outerShdw blurRad="38100" dist="38100" dir="2700000" algn="tl">
                    <a:srgbClr val="C0C0C0"/>
                  </a:outerShdw>
                </a:effectLst>
                <a:uLnTx/>
                <a:uFillTx/>
                <a:latin typeface="Times New Roman" panose="02020603050405020304" pitchFamily="18" charset="0"/>
                <a:ea typeface="+mn-ea"/>
                <a:cs typeface="Times New Roman" panose="02020603050405020304" pitchFamily="18" charset="0"/>
              </a:rPr>
              <a:t>vuông</a:t>
            </a:r>
            <a:r>
              <a:rPr kumimoji="0" lang="en-US" sz="2200" b="1" i="0" u="none" strike="noStrike" kern="1200" cap="none" spc="0" normalizeH="0" baseline="0" noProof="0" dirty="0">
                <a:ln>
                  <a:noFill/>
                </a:ln>
                <a:solidFill>
                  <a:prstClr val="black"/>
                </a:solidFill>
                <a:effectLst>
                  <a:outerShdw blurRad="38100" dist="38100" dir="2700000" algn="tl">
                    <a:srgbClr val="C0C0C0"/>
                  </a:outerShdw>
                </a:effectLst>
                <a:uLnTx/>
                <a:uFillTx/>
                <a:latin typeface="Times New Roman" panose="02020603050405020304" pitchFamily="18" charset="0"/>
                <a:ea typeface="+mn-ea"/>
                <a:cs typeface="Times New Roman" panose="02020603050405020304" pitchFamily="18" charset="0"/>
              </a:rPr>
              <a:t> </a:t>
            </a:r>
            <a:r>
              <a:rPr kumimoji="0" lang="en-US" sz="2200" b="1" i="0" u="none" strike="noStrike" kern="1200" cap="none" spc="0" normalizeH="0" baseline="0" noProof="0" dirty="0" err="1">
                <a:ln>
                  <a:noFill/>
                </a:ln>
                <a:solidFill>
                  <a:prstClr val="black"/>
                </a:solidFill>
                <a:effectLst>
                  <a:outerShdw blurRad="38100" dist="38100" dir="2700000" algn="tl">
                    <a:srgbClr val="C0C0C0"/>
                  </a:outerShdw>
                </a:effectLst>
                <a:uLnTx/>
                <a:uFillTx/>
                <a:latin typeface="Times New Roman" panose="02020603050405020304" pitchFamily="18" charset="0"/>
                <a:ea typeface="+mn-ea"/>
                <a:cs typeface="Times New Roman" panose="02020603050405020304" pitchFamily="18" charset="0"/>
              </a:rPr>
              <a:t>có</a:t>
            </a:r>
            <a:r>
              <a:rPr kumimoji="0" lang="en-US" sz="2200" b="1" i="0" u="none" strike="noStrike" kern="1200" cap="none" spc="0" normalizeH="0" baseline="0" noProof="0" dirty="0">
                <a:ln>
                  <a:noFill/>
                </a:ln>
                <a:solidFill>
                  <a:prstClr val="black"/>
                </a:solidFill>
                <a:effectLst>
                  <a:outerShdw blurRad="38100" dist="38100" dir="2700000" algn="tl">
                    <a:srgbClr val="C0C0C0"/>
                  </a:outerShdw>
                </a:effectLst>
                <a:uLnTx/>
                <a:uFillTx/>
                <a:latin typeface="Times New Roman" panose="02020603050405020304" pitchFamily="18" charset="0"/>
                <a:ea typeface="+mn-ea"/>
                <a:cs typeface="Times New Roman" panose="02020603050405020304" pitchFamily="18" charset="0"/>
              </a:rPr>
              <a:t> </a:t>
            </a:r>
            <a:r>
              <a:rPr kumimoji="0" lang="en-US" sz="2200" b="1" i="0" u="none" strike="noStrike" kern="1200" cap="none" spc="0" normalizeH="0" baseline="0" noProof="0" dirty="0" err="1">
                <a:ln>
                  <a:noFill/>
                </a:ln>
                <a:solidFill>
                  <a:prstClr val="black"/>
                </a:solidFill>
                <a:effectLst>
                  <a:outerShdw blurRad="38100" dist="38100" dir="2700000" algn="tl">
                    <a:srgbClr val="C0C0C0"/>
                  </a:outerShdw>
                </a:effectLst>
                <a:uLnTx/>
                <a:uFillTx/>
                <a:latin typeface="Times New Roman" panose="02020603050405020304" pitchFamily="18" charset="0"/>
                <a:ea typeface="+mn-ea"/>
                <a:cs typeface="Times New Roman" panose="02020603050405020304" pitchFamily="18" charset="0"/>
              </a:rPr>
              <a:t>cạnh</a:t>
            </a:r>
            <a:r>
              <a:rPr kumimoji="0" lang="en-US" sz="2200" b="1" i="0" u="none" strike="noStrike" kern="1200" cap="none" spc="0" normalizeH="0" baseline="0" noProof="0" dirty="0">
                <a:ln>
                  <a:noFill/>
                </a:ln>
                <a:solidFill>
                  <a:prstClr val="black"/>
                </a:solidFill>
                <a:effectLst>
                  <a:outerShdw blurRad="38100" dist="38100" dir="2700000" algn="tl">
                    <a:srgbClr val="C0C0C0"/>
                  </a:outerShdw>
                </a:effectLst>
                <a:uLnTx/>
                <a:uFillTx/>
                <a:latin typeface="Times New Roman" panose="02020603050405020304" pitchFamily="18" charset="0"/>
                <a:ea typeface="+mn-ea"/>
                <a:cs typeface="Times New Roman" panose="02020603050405020304" pitchFamily="18" charset="0"/>
              </a:rPr>
              <a:t> </a:t>
            </a:r>
            <a:r>
              <a:rPr kumimoji="0" lang="en-US" sz="2200" b="1" i="0" u="none" strike="noStrike" kern="1200" cap="none" spc="0" normalizeH="0" baseline="0" noProof="0" dirty="0" err="1">
                <a:ln>
                  <a:noFill/>
                </a:ln>
                <a:solidFill>
                  <a:prstClr val="black"/>
                </a:solidFill>
                <a:effectLst>
                  <a:outerShdw blurRad="38100" dist="38100" dir="2700000" algn="tl">
                    <a:srgbClr val="C0C0C0"/>
                  </a:outerShdw>
                </a:effectLst>
                <a:uLnTx/>
                <a:uFillTx/>
                <a:latin typeface="Times New Roman" panose="02020603050405020304" pitchFamily="18" charset="0"/>
                <a:ea typeface="+mn-ea"/>
                <a:cs typeface="Times New Roman" panose="02020603050405020304" pitchFamily="18" charset="0"/>
              </a:rPr>
              <a:t>bằng</a:t>
            </a:r>
            <a:r>
              <a:rPr kumimoji="0" lang="en-US" sz="2200" b="1" i="0" u="none" strike="noStrike" kern="1200" cap="none" spc="0" normalizeH="0" baseline="0" noProof="0" dirty="0">
                <a:ln>
                  <a:noFill/>
                </a:ln>
                <a:solidFill>
                  <a:prstClr val="black"/>
                </a:solidFill>
                <a:effectLst>
                  <a:outerShdw blurRad="38100" dist="38100" dir="2700000" algn="tl">
                    <a:srgbClr val="C0C0C0"/>
                  </a:outerShdw>
                </a:effectLst>
                <a:uLnTx/>
                <a:uFillTx/>
                <a:latin typeface="Times New Roman" panose="02020603050405020304" pitchFamily="18" charset="0"/>
                <a:ea typeface="+mn-ea"/>
                <a:cs typeface="Times New Roman" panose="02020603050405020304" pitchFamily="18" charset="0"/>
              </a:rPr>
              <a:t> 3 cm.</a:t>
            </a:r>
          </a:p>
        </p:txBody>
      </p:sp>
      <p:sp>
        <p:nvSpPr>
          <p:cNvPr id="69012" name="Text Box 404"/>
          <p:cNvSpPr txBox="1">
            <a:spLocks noChangeArrowheads="1"/>
          </p:cNvSpPr>
          <p:nvPr/>
        </p:nvSpPr>
        <p:spPr bwMode="auto">
          <a:xfrm>
            <a:off x="6718300" y="3213101"/>
            <a:ext cx="381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ct val="50000"/>
              </a:spcBef>
              <a:spcAft>
                <a:spcPts val="0"/>
              </a:spcAft>
              <a:buClrTx/>
              <a:buSzTx/>
              <a:buFontTx/>
              <a:buNone/>
              <a:tabLst/>
              <a:defRPr/>
            </a:pPr>
            <a:r>
              <a:rPr kumimoji="0" lang="vi-VN" altLang="en-US" sz="18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Arial" panose="020B0604020202020204" pitchFamily="34" charset="0"/>
              </a:rPr>
              <a:t>B</a:t>
            </a:r>
            <a:endParaRPr kumimoji="0" lang="en-US" altLang="en-US" sz="1800" b="1" i="0" u="none" strike="noStrike" kern="1200" cap="none" spc="0" normalizeH="0" baseline="0" noProof="0" dirty="0">
              <a:ln>
                <a:noFill/>
              </a:ln>
              <a:solidFill>
                <a:prstClr val="black"/>
              </a:solidFill>
              <a:effectLst/>
              <a:uLnTx/>
              <a:uFillTx/>
              <a:latin typeface="Calibri Light"/>
              <a:ea typeface="+mn-ea"/>
              <a:cs typeface="Arial" panose="020B0604020202020204" pitchFamily="34" charset="0"/>
            </a:endParaRPr>
          </a:p>
        </p:txBody>
      </p:sp>
      <p:sp>
        <p:nvSpPr>
          <p:cNvPr id="69013" name="Text Box 405"/>
          <p:cNvSpPr txBox="1">
            <a:spLocks noChangeArrowheads="1"/>
          </p:cNvSpPr>
          <p:nvPr/>
        </p:nvSpPr>
        <p:spPr bwMode="auto">
          <a:xfrm>
            <a:off x="4076700" y="3200401"/>
            <a:ext cx="381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ct val="50000"/>
              </a:spcBef>
              <a:spcAft>
                <a:spcPts val="0"/>
              </a:spcAft>
              <a:buClrTx/>
              <a:buSzTx/>
              <a:buFontTx/>
              <a:buNone/>
              <a:tabLst/>
              <a:defRPr/>
            </a:pPr>
            <a:r>
              <a:rPr kumimoji="0" lang="vi-VN" altLang="en-US" sz="18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Arial" panose="020B0604020202020204" pitchFamily="34" charset="0"/>
              </a:rPr>
              <a:t>A</a:t>
            </a:r>
            <a:endParaRPr kumimoji="0" lang="en-US" altLang="en-US" sz="1800" b="1" i="0" u="none" strike="noStrike" kern="1200" cap="none" spc="0" normalizeH="0" baseline="0" noProof="0" dirty="0">
              <a:ln>
                <a:noFill/>
              </a:ln>
              <a:solidFill>
                <a:prstClr val="black"/>
              </a:solidFill>
              <a:effectLst/>
              <a:uLnTx/>
              <a:uFillTx/>
              <a:latin typeface="Calibri Light"/>
              <a:ea typeface="+mn-ea"/>
              <a:cs typeface="Arial" panose="020B0604020202020204" pitchFamily="34" charset="0"/>
            </a:endParaRPr>
          </a:p>
        </p:txBody>
      </p:sp>
      <p:sp>
        <p:nvSpPr>
          <p:cNvPr id="69014" name="Text Box 406"/>
          <p:cNvSpPr txBox="1">
            <a:spLocks noChangeArrowheads="1"/>
          </p:cNvSpPr>
          <p:nvPr/>
        </p:nvSpPr>
        <p:spPr bwMode="auto">
          <a:xfrm>
            <a:off x="6769100" y="5448301"/>
            <a:ext cx="381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ct val="50000"/>
              </a:spcBef>
              <a:spcAft>
                <a:spcPts val="0"/>
              </a:spcAft>
              <a:buClrTx/>
              <a:buSzTx/>
              <a:buFontTx/>
              <a:buNone/>
              <a:tabLst/>
              <a:defRPr/>
            </a:pPr>
            <a:r>
              <a:rPr kumimoji="0" lang="vi-VN" altLang="en-US" sz="18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Arial" panose="020B0604020202020204" pitchFamily="34" charset="0"/>
              </a:rPr>
              <a:t>C</a:t>
            </a:r>
            <a:endParaRPr kumimoji="0" lang="en-US" altLang="en-US" sz="1800" b="1" i="0" u="none" strike="noStrike" kern="1200" cap="none" spc="0" normalizeH="0" baseline="0" noProof="0" dirty="0">
              <a:ln>
                <a:noFill/>
              </a:ln>
              <a:solidFill>
                <a:prstClr val="black"/>
              </a:solidFill>
              <a:effectLst/>
              <a:uLnTx/>
              <a:uFillTx/>
              <a:latin typeface="Calibri Light"/>
              <a:ea typeface="+mn-ea"/>
              <a:cs typeface="Arial" panose="020B0604020202020204" pitchFamily="34" charset="0"/>
            </a:endParaRPr>
          </a:p>
        </p:txBody>
      </p:sp>
      <p:sp>
        <p:nvSpPr>
          <p:cNvPr id="69015" name="Text Box 407"/>
          <p:cNvSpPr txBox="1">
            <a:spLocks noChangeArrowheads="1"/>
          </p:cNvSpPr>
          <p:nvPr/>
        </p:nvSpPr>
        <p:spPr bwMode="auto">
          <a:xfrm>
            <a:off x="4076700" y="5422901"/>
            <a:ext cx="381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ct val="50000"/>
              </a:spcBef>
              <a:spcAft>
                <a:spcPts val="0"/>
              </a:spcAft>
              <a:buClrTx/>
              <a:buSzTx/>
              <a:buFontTx/>
              <a:buNone/>
              <a:tabLst/>
              <a:defRPr/>
            </a:pPr>
            <a:r>
              <a:rPr kumimoji="0" lang="vi-VN" altLang="en-US" sz="18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Arial" panose="020B0604020202020204" pitchFamily="34" charset="0"/>
              </a:rPr>
              <a:t>D</a:t>
            </a:r>
            <a:endParaRPr kumimoji="0" lang="en-US" altLang="en-US" sz="1800" b="1" i="0" u="none" strike="noStrike" kern="1200" cap="none" spc="0" normalizeH="0" baseline="0" noProof="0" dirty="0">
              <a:ln>
                <a:noFill/>
              </a:ln>
              <a:solidFill>
                <a:prstClr val="black"/>
              </a:solidFill>
              <a:effectLst/>
              <a:uLnTx/>
              <a:uFillTx/>
              <a:latin typeface="Calibri Light"/>
              <a:ea typeface="+mn-ea"/>
              <a:cs typeface="Arial" panose="020B0604020202020204" pitchFamily="34" charset="0"/>
            </a:endParaRPr>
          </a:p>
        </p:txBody>
      </p:sp>
      <p:sp>
        <p:nvSpPr>
          <p:cNvPr id="99" name="Title 1"/>
          <p:cNvSpPr txBox="1"/>
          <p:nvPr/>
        </p:nvSpPr>
        <p:spPr>
          <a:xfrm>
            <a:off x="-3457351" y="5548479"/>
            <a:ext cx="10515600" cy="1325563"/>
          </a:xfrm>
          <a:prstGeom prst="rect">
            <a:avLst/>
          </a:prstGeom>
        </p:spPr>
        <p:txBody>
          <a:bodyPr vert="horz" lIns="91440" tIns="45720" rIns="91440" bIns="45720" rtlCol="0" anchor="b">
            <a:normAutofit/>
          </a:bodyPr>
          <a:lstStyle>
            <a:lvl1pPr algn="ctr" defTabSz="914400" rtl="0" eaLnBrk="1" latinLnBrk="0" hangingPunct="1">
              <a:lnSpc>
                <a:spcPct val="90000"/>
              </a:lnSpc>
              <a:spcBef>
                <a:spcPct val="0"/>
              </a:spcBef>
              <a:buNone/>
              <a:defRPr sz="6000" kern="1200">
                <a:solidFill>
                  <a:schemeClr val="tx1"/>
                </a:solidFill>
                <a:latin typeface="+mj-lt"/>
                <a:ea typeface="+mj-ea"/>
                <a:cs typeface="+mj-cs"/>
              </a:defRPr>
            </a:lvl1pPr>
          </a:lstStyle>
          <a:p>
            <a:pPr marL="0" marR="0" lvl="0" indent="0" algn="ctr" defTabSz="914400" rtl="0" eaLnBrk="1" fontAlgn="auto" latinLnBrk="0" hangingPunct="1">
              <a:lnSpc>
                <a:spcPct val="90000"/>
              </a:lnSpc>
              <a:spcBef>
                <a:spcPct val="0"/>
              </a:spcBef>
              <a:spcAft>
                <a:spcPts val="0"/>
              </a:spcAft>
              <a:buClrTx/>
              <a:buSzTx/>
              <a:buFontTx/>
              <a:buNone/>
              <a:tabLst/>
              <a:defRPr/>
            </a:pPr>
            <a:r>
              <a:rPr kumimoji="0" lang="en-US" sz="4000" b="1" i="0" u="none" strike="noStrike" kern="1200" cap="none" spc="0" normalizeH="0" baseline="0" noProof="0" dirty="0" err="1" smtClean="0">
                <a:ln>
                  <a:noFill/>
                </a:ln>
                <a:solidFill>
                  <a:srgbClr val="4472C4">
                    <a:lumMod val="50000"/>
                  </a:srgbClr>
                </a:solidFill>
                <a:effectLst/>
                <a:uLnTx/>
                <a:uFillTx/>
                <a:latin typeface="Times New Roman" panose="02020603050405020304" pitchFamily="18" charset="0"/>
                <a:ea typeface="+mj-ea"/>
                <a:cs typeface="Times New Roman" panose="02020603050405020304" pitchFamily="18" charset="0"/>
              </a:rPr>
              <a:t>Thực</a:t>
            </a:r>
            <a:r>
              <a:rPr kumimoji="0" lang="en-US" sz="4000" b="1" i="0" u="none" strike="noStrike" kern="1200" cap="none" spc="0" normalizeH="0" baseline="0" noProof="0" dirty="0" smtClean="0">
                <a:ln>
                  <a:noFill/>
                </a:ln>
                <a:solidFill>
                  <a:srgbClr val="4472C4">
                    <a:lumMod val="50000"/>
                  </a:srgbClr>
                </a:solidFill>
                <a:effectLst/>
                <a:uLnTx/>
                <a:uFillTx/>
                <a:latin typeface="Times New Roman" panose="02020603050405020304" pitchFamily="18" charset="0"/>
                <a:ea typeface="+mj-ea"/>
                <a:cs typeface="Times New Roman" panose="02020603050405020304" pitchFamily="18" charset="0"/>
              </a:rPr>
              <a:t> </a:t>
            </a:r>
            <a:r>
              <a:rPr kumimoji="0" lang="en-US" sz="4000" b="1" i="0" u="none" strike="noStrike" kern="1200" cap="none" spc="0" normalizeH="0" baseline="0" noProof="0" dirty="0" err="1" smtClean="0">
                <a:ln>
                  <a:noFill/>
                </a:ln>
                <a:solidFill>
                  <a:srgbClr val="4472C4">
                    <a:lumMod val="50000"/>
                  </a:srgbClr>
                </a:solidFill>
                <a:effectLst/>
                <a:uLnTx/>
                <a:uFillTx/>
                <a:latin typeface="Times New Roman" panose="02020603050405020304" pitchFamily="18" charset="0"/>
                <a:ea typeface="+mj-ea"/>
                <a:cs typeface="Times New Roman" panose="02020603050405020304" pitchFamily="18" charset="0"/>
              </a:rPr>
              <a:t>hành</a:t>
            </a:r>
            <a:r>
              <a:rPr kumimoji="0" lang="en-US" sz="4000" b="1" i="0" u="none" strike="noStrike" kern="1200" cap="none" spc="0" normalizeH="0" baseline="0" noProof="0" dirty="0" smtClean="0">
                <a:ln>
                  <a:noFill/>
                </a:ln>
                <a:solidFill>
                  <a:srgbClr val="4472C4">
                    <a:lumMod val="50000"/>
                  </a:srgbClr>
                </a:solidFill>
                <a:effectLst/>
                <a:uLnTx/>
                <a:uFillTx/>
                <a:latin typeface="Times New Roman" panose="02020603050405020304" pitchFamily="18" charset="0"/>
                <a:ea typeface="+mj-ea"/>
                <a:cs typeface="Times New Roman" panose="02020603050405020304" pitchFamily="18" charset="0"/>
              </a:rPr>
              <a:t> 3</a:t>
            </a:r>
            <a:endParaRPr kumimoji="0" lang="en-US" sz="4000" b="0"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mj-ea"/>
              <a:cs typeface="Times New Roman" panose="02020603050405020304" pitchFamily="18" charset="0"/>
            </a:endParaRPr>
          </a:p>
        </p:txBody>
      </p:sp>
    </p:spTree>
    <p:extLst>
      <p:ext uri="{BB962C8B-B14F-4D97-AF65-F5344CB8AC3E}">
        <p14:creationId xmlns:p14="http://schemas.microsoft.com/office/powerpoint/2010/main" val="356646452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99"/>
                                        </p:tgtEl>
                                        <p:attrNameLst>
                                          <p:attrName>style.visibility</p:attrName>
                                        </p:attrNameLst>
                                      </p:cBhvr>
                                      <p:to>
                                        <p:strVal val="visible"/>
                                      </p:to>
                                    </p:set>
                                    <p:animEffect transition="in" filter="fade">
                                      <p:cBhvr>
                                        <p:cTn id="7" dur="1000"/>
                                        <p:tgtEl>
                                          <p:spTgt spid="99"/>
                                        </p:tgtEl>
                                      </p:cBhvr>
                                    </p:animEffect>
                                    <p:anim calcmode="lin" valueType="num">
                                      <p:cBhvr>
                                        <p:cTn id="8" dur="1000" fill="hold"/>
                                        <p:tgtEl>
                                          <p:spTgt spid="99"/>
                                        </p:tgtEl>
                                        <p:attrNameLst>
                                          <p:attrName>ppt_x</p:attrName>
                                        </p:attrNameLst>
                                      </p:cBhvr>
                                      <p:tavLst>
                                        <p:tav tm="0">
                                          <p:val>
                                            <p:strVal val="#ppt_x"/>
                                          </p:val>
                                        </p:tav>
                                        <p:tav tm="100000">
                                          <p:val>
                                            <p:strVal val="#ppt_x"/>
                                          </p:val>
                                        </p:tav>
                                      </p:tavLst>
                                    </p:anim>
                                    <p:anim calcmode="lin" valueType="num">
                                      <p:cBhvr>
                                        <p:cTn id="9" dur="1000" fill="hold"/>
                                        <p:tgtEl>
                                          <p:spTgt spid="99"/>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21" presetClass="entr" presetSubtype="1" fill="hold" grpId="0" nodeType="clickEffect">
                                  <p:stCondLst>
                                    <p:cond delay="0"/>
                                  </p:stCondLst>
                                  <p:childTnLst>
                                    <p:set>
                                      <p:cBhvr>
                                        <p:cTn id="13" dur="1" fill="hold">
                                          <p:stCondLst>
                                            <p:cond delay="0"/>
                                          </p:stCondLst>
                                        </p:cTn>
                                        <p:tgtEl>
                                          <p:spTgt spid="68847"/>
                                        </p:tgtEl>
                                        <p:attrNameLst>
                                          <p:attrName>style.visibility</p:attrName>
                                        </p:attrNameLst>
                                      </p:cBhvr>
                                      <p:to>
                                        <p:strVal val="visible"/>
                                      </p:to>
                                    </p:set>
                                    <p:animEffect transition="in" filter="wheel(1)">
                                      <p:cBhvr>
                                        <p:cTn id="14" dur="2000"/>
                                        <p:tgtEl>
                                          <p:spTgt spid="68847"/>
                                        </p:tgtEl>
                                      </p:cBhvr>
                                    </p:animEffect>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nodeType="clickEffect">
                                  <p:stCondLst>
                                    <p:cond delay="0"/>
                                  </p:stCondLst>
                                  <p:childTnLst>
                                    <p:set>
                                      <p:cBhvr>
                                        <p:cTn id="18" dur="1" fill="hold">
                                          <p:stCondLst>
                                            <p:cond delay="0"/>
                                          </p:stCondLst>
                                        </p:cTn>
                                        <p:tgtEl>
                                          <p:spTgt spid="68874"/>
                                        </p:tgtEl>
                                        <p:attrNameLst>
                                          <p:attrName>style.visibility</p:attrName>
                                        </p:attrNameLst>
                                      </p:cBhvr>
                                      <p:to>
                                        <p:strVal val="visible"/>
                                      </p:to>
                                    </p:set>
                                    <p:anim calcmode="lin" valueType="num">
                                      <p:cBhvr additive="base">
                                        <p:cTn id="19" dur="500" fill="hold"/>
                                        <p:tgtEl>
                                          <p:spTgt spid="68874"/>
                                        </p:tgtEl>
                                        <p:attrNameLst>
                                          <p:attrName>ppt_x</p:attrName>
                                        </p:attrNameLst>
                                      </p:cBhvr>
                                      <p:tavLst>
                                        <p:tav tm="0">
                                          <p:val>
                                            <p:strVal val="#ppt_x"/>
                                          </p:val>
                                        </p:tav>
                                        <p:tav tm="100000">
                                          <p:val>
                                            <p:strVal val="#ppt_x"/>
                                          </p:val>
                                        </p:tav>
                                      </p:tavLst>
                                    </p:anim>
                                    <p:anim calcmode="lin" valueType="num">
                                      <p:cBhvr additive="base">
                                        <p:cTn id="20" dur="500" fill="hold"/>
                                        <p:tgtEl>
                                          <p:spTgt spid="68874"/>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68917"/>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0" presetClass="entr" presetSubtype="0" fill="hold" nodeType="clickEffect">
                                  <p:stCondLst>
                                    <p:cond delay="0"/>
                                  </p:stCondLst>
                                  <p:childTnLst>
                                    <p:set>
                                      <p:cBhvr>
                                        <p:cTn id="28" dur="1" fill="hold">
                                          <p:stCondLst>
                                            <p:cond delay="0"/>
                                          </p:stCondLst>
                                        </p:cTn>
                                        <p:tgtEl>
                                          <p:spTgt spid="68855"/>
                                        </p:tgtEl>
                                        <p:attrNameLst>
                                          <p:attrName>style.visibility</p:attrName>
                                        </p:attrNameLst>
                                      </p:cBhvr>
                                      <p:to>
                                        <p:strVal val="visible"/>
                                      </p:to>
                                    </p:set>
                                    <p:animEffect transition="in" filter="fade">
                                      <p:cBhvr>
                                        <p:cTn id="29" dur="500"/>
                                        <p:tgtEl>
                                          <p:spTgt spid="68855"/>
                                        </p:tgtEl>
                                      </p:cBhvr>
                                    </p:animEffect>
                                  </p:childTnLst>
                                </p:cTn>
                              </p:par>
                            </p:childTnLst>
                          </p:cTn>
                        </p:par>
                      </p:childTnLst>
                    </p:cTn>
                  </p:par>
                  <p:par>
                    <p:cTn id="30" fill="hold">
                      <p:stCondLst>
                        <p:cond delay="indefinite"/>
                      </p:stCondLst>
                      <p:childTnLst>
                        <p:par>
                          <p:cTn id="31" fill="hold">
                            <p:stCondLst>
                              <p:cond delay="0"/>
                            </p:stCondLst>
                            <p:childTnLst>
                              <p:par>
                                <p:cTn id="32" presetID="21" presetClass="entr" presetSubtype="1" fill="hold" grpId="0" nodeType="clickEffect">
                                  <p:stCondLst>
                                    <p:cond delay="0"/>
                                  </p:stCondLst>
                                  <p:childTnLst>
                                    <p:set>
                                      <p:cBhvr>
                                        <p:cTn id="33" dur="1" fill="hold">
                                          <p:stCondLst>
                                            <p:cond delay="0"/>
                                          </p:stCondLst>
                                        </p:cTn>
                                        <p:tgtEl>
                                          <p:spTgt spid="68848"/>
                                        </p:tgtEl>
                                        <p:attrNameLst>
                                          <p:attrName>style.visibility</p:attrName>
                                        </p:attrNameLst>
                                      </p:cBhvr>
                                      <p:to>
                                        <p:strVal val="visible"/>
                                      </p:to>
                                    </p:set>
                                    <p:animEffect transition="in" filter="wheel(1)">
                                      <p:cBhvr>
                                        <p:cTn id="34" dur="2000"/>
                                        <p:tgtEl>
                                          <p:spTgt spid="68848"/>
                                        </p:tgtEl>
                                      </p:cBhvr>
                                    </p:animEffect>
                                  </p:childTnLst>
                                </p:cTn>
                              </p:par>
                            </p:childTnLst>
                          </p:cTn>
                        </p:par>
                      </p:childTnLst>
                    </p:cTn>
                  </p:par>
                  <p:par>
                    <p:cTn id="35" fill="hold">
                      <p:stCondLst>
                        <p:cond delay="indefinite"/>
                      </p:stCondLst>
                      <p:childTnLst>
                        <p:par>
                          <p:cTn id="36" fill="hold">
                            <p:stCondLst>
                              <p:cond delay="0"/>
                            </p:stCondLst>
                            <p:childTnLst>
                              <p:par>
                                <p:cTn id="37" presetID="10" presetClass="entr" presetSubtype="0" fill="hold" nodeType="clickEffect">
                                  <p:stCondLst>
                                    <p:cond delay="0"/>
                                  </p:stCondLst>
                                  <p:childTnLst>
                                    <p:set>
                                      <p:cBhvr>
                                        <p:cTn id="38" dur="1" fill="hold">
                                          <p:stCondLst>
                                            <p:cond delay="0"/>
                                          </p:stCondLst>
                                        </p:cTn>
                                        <p:tgtEl>
                                          <p:spTgt spid="68849">
                                            <p:txEl>
                                              <p:pRg st="0" end="0"/>
                                            </p:txEl>
                                          </p:spTgt>
                                        </p:tgtEl>
                                        <p:attrNameLst>
                                          <p:attrName>style.visibility</p:attrName>
                                        </p:attrNameLst>
                                      </p:cBhvr>
                                      <p:to>
                                        <p:strVal val="visible"/>
                                      </p:to>
                                    </p:set>
                                    <p:animEffect transition="in" filter="fade">
                                      <p:cBhvr>
                                        <p:cTn id="39" dur="500"/>
                                        <p:tgtEl>
                                          <p:spTgt spid="68849">
                                            <p:txEl>
                                              <p:pRg st="0" end="0"/>
                                            </p:txEl>
                                          </p:spTgt>
                                        </p:tgtEl>
                                      </p:cBhvr>
                                    </p:animEffect>
                                  </p:childTnLst>
                                </p:cTn>
                              </p:par>
                            </p:childTnLst>
                          </p:cTn>
                        </p:par>
                      </p:childTnLst>
                    </p:cTn>
                  </p:par>
                  <p:par>
                    <p:cTn id="40" fill="hold">
                      <p:stCondLst>
                        <p:cond delay="indefinite"/>
                      </p:stCondLst>
                      <p:childTnLst>
                        <p:par>
                          <p:cTn id="41" fill="hold">
                            <p:stCondLst>
                              <p:cond delay="0"/>
                            </p:stCondLst>
                            <p:childTnLst>
                              <p:par>
                                <p:cTn id="42" presetID="1" presetClass="exit" presetSubtype="0" fill="hold" nodeType="clickEffect">
                                  <p:stCondLst>
                                    <p:cond delay="0"/>
                                  </p:stCondLst>
                                  <p:childTnLst>
                                    <p:set>
                                      <p:cBhvr>
                                        <p:cTn id="43" dur="1" fill="hold">
                                          <p:stCondLst>
                                            <p:cond delay="0"/>
                                          </p:stCondLst>
                                        </p:cTn>
                                        <p:tgtEl>
                                          <p:spTgt spid="68855"/>
                                        </p:tgtEl>
                                        <p:attrNameLst>
                                          <p:attrName>style.visibility</p:attrName>
                                        </p:attrNameLst>
                                      </p:cBhvr>
                                      <p:to>
                                        <p:strVal val="hidden"/>
                                      </p:to>
                                    </p:set>
                                  </p:childTnLst>
                                </p:cTn>
                              </p:par>
                            </p:childTnLst>
                          </p:cTn>
                        </p:par>
                      </p:childTnLst>
                    </p:cTn>
                  </p:par>
                  <p:par>
                    <p:cTn id="44" fill="hold">
                      <p:stCondLst>
                        <p:cond delay="indefinite"/>
                      </p:stCondLst>
                      <p:childTnLst>
                        <p:par>
                          <p:cTn id="45" fill="hold">
                            <p:stCondLst>
                              <p:cond delay="0"/>
                            </p:stCondLst>
                            <p:childTnLst>
                              <p:par>
                                <p:cTn id="46" presetID="1" presetClass="exit" presetSubtype="0" fill="hold" nodeType="clickEffect">
                                  <p:stCondLst>
                                    <p:cond delay="0"/>
                                  </p:stCondLst>
                                  <p:childTnLst>
                                    <p:set>
                                      <p:cBhvr>
                                        <p:cTn id="47" dur="1" fill="hold">
                                          <p:stCondLst>
                                            <p:cond delay="0"/>
                                          </p:stCondLst>
                                        </p:cTn>
                                        <p:tgtEl>
                                          <p:spTgt spid="68874"/>
                                        </p:tgtEl>
                                        <p:attrNameLst>
                                          <p:attrName>style.visibility</p:attrName>
                                        </p:attrNameLst>
                                      </p:cBhvr>
                                      <p:to>
                                        <p:strVal val="hidden"/>
                                      </p:to>
                                    </p:set>
                                  </p:childTnLst>
                                </p:cTn>
                              </p:par>
                            </p:childTnLst>
                          </p:cTn>
                        </p:par>
                      </p:childTnLst>
                    </p:cTn>
                  </p:par>
                  <p:par>
                    <p:cTn id="48" fill="hold">
                      <p:stCondLst>
                        <p:cond delay="indefinite"/>
                      </p:stCondLst>
                      <p:childTnLst>
                        <p:par>
                          <p:cTn id="49" fill="hold">
                            <p:stCondLst>
                              <p:cond delay="0"/>
                            </p:stCondLst>
                            <p:childTnLst>
                              <p:par>
                                <p:cTn id="50" presetID="22" presetClass="entr" presetSubtype="4" fill="hold" nodeType="clickEffect">
                                  <p:stCondLst>
                                    <p:cond delay="0"/>
                                  </p:stCondLst>
                                  <p:childTnLst>
                                    <p:set>
                                      <p:cBhvr>
                                        <p:cTn id="51" dur="1" fill="hold">
                                          <p:stCondLst>
                                            <p:cond delay="0"/>
                                          </p:stCondLst>
                                        </p:cTn>
                                        <p:tgtEl>
                                          <p:spTgt spid="68854">
                                            <p:txEl>
                                              <p:pRg st="0" end="0"/>
                                            </p:txEl>
                                          </p:spTgt>
                                        </p:tgtEl>
                                        <p:attrNameLst>
                                          <p:attrName>style.visibility</p:attrName>
                                        </p:attrNameLst>
                                      </p:cBhvr>
                                      <p:to>
                                        <p:strVal val="visible"/>
                                      </p:to>
                                    </p:set>
                                    <p:animEffect transition="in" filter="wipe(down)">
                                      <p:cBhvr>
                                        <p:cTn id="52" dur="500"/>
                                        <p:tgtEl>
                                          <p:spTgt spid="68854">
                                            <p:txEl>
                                              <p:pRg st="0" end="0"/>
                                            </p:txEl>
                                          </p:spTgt>
                                        </p:tgtEl>
                                      </p:cBhvr>
                                    </p:animEffect>
                                  </p:childTnLst>
                                </p:cTn>
                              </p:par>
                            </p:childTnLst>
                          </p:cTn>
                        </p:par>
                      </p:childTnLst>
                    </p:cTn>
                  </p:par>
                  <p:par>
                    <p:cTn id="53" fill="hold">
                      <p:stCondLst>
                        <p:cond delay="indefinite"/>
                      </p:stCondLst>
                      <p:childTnLst>
                        <p:par>
                          <p:cTn id="54" fill="hold">
                            <p:stCondLst>
                              <p:cond delay="0"/>
                            </p:stCondLst>
                            <p:childTnLst>
                              <p:par>
                                <p:cTn id="55" presetID="22" presetClass="entr" presetSubtype="4" fill="hold" nodeType="clickEffect">
                                  <p:stCondLst>
                                    <p:cond delay="0"/>
                                  </p:stCondLst>
                                  <p:childTnLst>
                                    <p:set>
                                      <p:cBhvr>
                                        <p:cTn id="56" dur="1" fill="hold">
                                          <p:stCondLst>
                                            <p:cond delay="0"/>
                                          </p:stCondLst>
                                        </p:cTn>
                                        <p:tgtEl>
                                          <p:spTgt spid="68912"/>
                                        </p:tgtEl>
                                        <p:attrNameLst>
                                          <p:attrName>style.visibility</p:attrName>
                                        </p:attrNameLst>
                                      </p:cBhvr>
                                      <p:to>
                                        <p:strVal val="visible"/>
                                      </p:to>
                                    </p:set>
                                    <p:animEffect transition="in" filter="wipe(down)">
                                      <p:cBhvr>
                                        <p:cTn id="57" dur="500"/>
                                        <p:tgtEl>
                                          <p:spTgt spid="68912"/>
                                        </p:tgtEl>
                                      </p:cBhvr>
                                    </p:animEffect>
                                  </p:childTnLst>
                                </p:cTn>
                              </p:par>
                            </p:childTnLst>
                          </p:cTn>
                        </p:par>
                      </p:childTnLst>
                    </p:cTn>
                  </p:par>
                  <p:par>
                    <p:cTn id="58" fill="hold">
                      <p:stCondLst>
                        <p:cond delay="indefinite"/>
                      </p:stCondLst>
                      <p:childTnLst>
                        <p:par>
                          <p:cTn id="59" fill="hold">
                            <p:stCondLst>
                              <p:cond delay="0"/>
                            </p:stCondLst>
                            <p:childTnLst>
                              <p:par>
                                <p:cTn id="60" presetID="16" presetClass="entr" presetSubtype="21" fill="hold" nodeType="clickEffect">
                                  <p:stCondLst>
                                    <p:cond delay="0"/>
                                  </p:stCondLst>
                                  <p:childTnLst>
                                    <p:set>
                                      <p:cBhvr>
                                        <p:cTn id="61" dur="1" fill="hold">
                                          <p:stCondLst>
                                            <p:cond delay="0"/>
                                          </p:stCondLst>
                                        </p:cTn>
                                        <p:tgtEl>
                                          <p:spTgt spid="68828"/>
                                        </p:tgtEl>
                                        <p:attrNameLst>
                                          <p:attrName>style.visibility</p:attrName>
                                        </p:attrNameLst>
                                      </p:cBhvr>
                                      <p:to>
                                        <p:strVal val="visible"/>
                                      </p:to>
                                    </p:set>
                                    <p:animEffect transition="in" filter="barn(inVertical)">
                                      <p:cBhvr>
                                        <p:cTn id="62" dur="500"/>
                                        <p:tgtEl>
                                          <p:spTgt spid="68828"/>
                                        </p:tgtEl>
                                      </p:cBhvr>
                                    </p:animEffect>
                                  </p:childTnLst>
                                </p:cTn>
                              </p:par>
                            </p:childTnLst>
                          </p:cTn>
                        </p:par>
                      </p:childTnLst>
                    </p:cTn>
                  </p:par>
                  <p:par>
                    <p:cTn id="63" fill="hold">
                      <p:stCondLst>
                        <p:cond delay="indefinite"/>
                      </p:stCondLst>
                      <p:childTnLst>
                        <p:par>
                          <p:cTn id="64" fill="hold">
                            <p:stCondLst>
                              <p:cond delay="0"/>
                            </p:stCondLst>
                            <p:childTnLst>
                              <p:par>
                                <p:cTn id="65" presetID="6" presetClass="entr" presetSubtype="16" fill="hold" grpId="0" nodeType="clickEffect">
                                  <p:stCondLst>
                                    <p:cond delay="0"/>
                                  </p:stCondLst>
                                  <p:childTnLst>
                                    <p:set>
                                      <p:cBhvr>
                                        <p:cTn id="66" dur="1" fill="hold">
                                          <p:stCondLst>
                                            <p:cond delay="0"/>
                                          </p:stCondLst>
                                        </p:cTn>
                                        <p:tgtEl>
                                          <p:spTgt spid="68850"/>
                                        </p:tgtEl>
                                        <p:attrNameLst>
                                          <p:attrName>style.visibility</p:attrName>
                                        </p:attrNameLst>
                                      </p:cBhvr>
                                      <p:to>
                                        <p:strVal val="visible"/>
                                      </p:to>
                                    </p:set>
                                    <p:animEffect transition="in" filter="circle(in)">
                                      <p:cBhvr>
                                        <p:cTn id="67" dur="2000"/>
                                        <p:tgtEl>
                                          <p:spTgt spid="68850"/>
                                        </p:tgtEl>
                                      </p:cBhvr>
                                    </p:animEffect>
                                  </p:childTnLst>
                                </p:cTn>
                              </p:par>
                            </p:childTnLst>
                          </p:cTn>
                        </p:par>
                      </p:childTnLst>
                    </p:cTn>
                  </p:par>
                  <p:par>
                    <p:cTn id="68" fill="hold">
                      <p:stCondLst>
                        <p:cond delay="indefinite"/>
                      </p:stCondLst>
                      <p:childTnLst>
                        <p:par>
                          <p:cTn id="69" fill="hold">
                            <p:stCondLst>
                              <p:cond delay="0"/>
                            </p:stCondLst>
                            <p:childTnLst>
                              <p:par>
                                <p:cTn id="70" presetID="1" presetClass="exit" presetSubtype="0" fill="hold" nodeType="clickEffect">
                                  <p:stCondLst>
                                    <p:cond delay="0"/>
                                  </p:stCondLst>
                                  <p:childTnLst>
                                    <p:set>
                                      <p:cBhvr>
                                        <p:cTn id="71" dur="1" fill="hold">
                                          <p:stCondLst>
                                            <p:cond delay="0"/>
                                          </p:stCondLst>
                                        </p:cTn>
                                        <p:tgtEl>
                                          <p:spTgt spid="68828"/>
                                        </p:tgtEl>
                                        <p:attrNameLst>
                                          <p:attrName>style.visibility</p:attrName>
                                        </p:attrNameLst>
                                      </p:cBhvr>
                                      <p:to>
                                        <p:strVal val="hidden"/>
                                      </p:to>
                                    </p:set>
                                  </p:childTnLst>
                                </p:cTn>
                              </p:par>
                            </p:childTnLst>
                          </p:cTn>
                        </p:par>
                      </p:childTnLst>
                    </p:cTn>
                  </p:par>
                  <p:par>
                    <p:cTn id="72" fill="hold">
                      <p:stCondLst>
                        <p:cond delay="indefinite"/>
                      </p:stCondLst>
                      <p:childTnLst>
                        <p:par>
                          <p:cTn id="73" fill="hold">
                            <p:stCondLst>
                              <p:cond delay="0"/>
                            </p:stCondLst>
                            <p:childTnLst>
                              <p:par>
                                <p:cTn id="74" presetID="22" presetClass="entr" presetSubtype="4" fill="hold" nodeType="clickEffect">
                                  <p:stCondLst>
                                    <p:cond delay="0"/>
                                  </p:stCondLst>
                                  <p:childTnLst>
                                    <p:set>
                                      <p:cBhvr>
                                        <p:cTn id="75" dur="1" fill="hold">
                                          <p:stCondLst>
                                            <p:cond delay="0"/>
                                          </p:stCondLst>
                                        </p:cTn>
                                        <p:tgtEl>
                                          <p:spTgt spid="68852">
                                            <p:txEl>
                                              <p:pRg st="0" end="0"/>
                                            </p:txEl>
                                          </p:spTgt>
                                        </p:tgtEl>
                                        <p:attrNameLst>
                                          <p:attrName>style.visibility</p:attrName>
                                        </p:attrNameLst>
                                      </p:cBhvr>
                                      <p:to>
                                        <p:strVal val="visible"/>
                                      </p:to>
                                    </p:set>
                                    <p:animEffect transition="in" filter="wipe(down)">
                                      <p:cBhvr>
                                        <p:cTn id="76" dur="500"/>
                                        <p:tgtEl>
                                          <p:spTgt spid="68852">
                                            <p:txEl>
                                              <p:pRg st="0" end="0"/>
                                            </p:txEl>
                                          </p:spTgt>
                                        </p:tgtEl>
                                      </p:cBhvr>
                                    </p:animEffect>
                                  </p:childTnLst>
                                </p:cTn>
                              </p:par>
                            </p:childTnLst>
                          </p:cTn>
                        </p:par>
                      </p:childTnLst>
                    </p:cTn>
                  </p:par>
                  <p:par>
                    <p:cTn id="77" fill="hold">
                      <p:stCondLst>
                        <p:cond delay="indefinite"/>
                      </p:stCondLst>
                      <p:childTnLst>
                        <p:par>
                          <p:cTn id="78" fill="hold">
                            <p:stCondLst>
                              <p:cond delay="0"/>
                            </p:stCondLst>
                            <p:childTnLst>
                              <p:par>
                                <p:cTn id="79" presetID="1" presetClass="exit" presetSubtype="0" fill="hold" nodeType="clickEffect">
                                  <p:stCondLst>
                                    <p:cond delay="0"/>
                                  </p:stCondLst>
                                  <p:childTnLst>
                                    <p:set>
                                      <p:cBhvr>
                                        <p:cTn id="80" dur="1" fill="hold">
                                          <p:stCondLst>
                                            <p:cond delay="0"/>
                                          </p:stCondLst>
                                        </p:cTn>
                                        <p:tgtEl>
                                          <p:spTgt spid="68917"/>
                                        </p:tgtEl>
                                        <p:attrNameLst>
                                          <p:attrName>style.visibility</p:attrName>
                                        </p:attrNameLst>
                                      </p:cBhvr>
                                      <p:to>
                                        <p:strVal val="hidden"/>
                                      </p:to>
                                    </p:set>
                                  </p:childTnLst>
                                </p:cTn>
                              </p:par>
                            </p:childTnLst>
                          </p:cTn>
                        </p:par>
                      </p:childTnLst>
                    </p:cTn>
                  </p:par>
                  <p:par>
                    <p:cTn id="81" fill="hold">
                      <p:stCondLst>
                        <p:cond delay="indefinite"/>
                      </p:stCondLst>
                      <p:childTnLst>
                        <p:par>
                          <p:cTn id="82" fill="hold">
                            <p:stCondLst>
                              <p:cond delay="0"/>
                            </p:stCondLst>
                            <p:childTnLst>
                              <p:par>
                                <p:cTn id="83" presetID="1" presetClass="exit" presetSubtype="0" fill="hold" nodeType="clickEffect">
                                  <p:stCondLst>
                                    <p:cond delay="0"/>
                                  </p:stCondLst>
                                  <p:childTnLst>
                                    <p:set>
                                      <p:cBhvr>
                                        <p:cTn id="84" dur="1" fill="hold">
                                          <p:stCondLst>
                                            <p:cond delay="0"/>
                                          </p:stCondLst>
                                        </p:cTn>
                                        <p:tgtEl>
                                          <p:spTgt spid="68912"/>
                                        </p:tgtEl>
                                        <p:attrNameLst>
                                          <p:attrName>style.visibility</p:attrName>
                                        </p:attrNameLst>
                                      </p:cBhvr>
                                      <p:to>
                                        <p:strVal val="hidden"/>
                                      </p:to>
                                    </p:set>
                                  </p:childTnLst>
                                </p:cTn>
                              </p:par>
                            </p:childTnLst>
                          </p:cTn>
                        </p:par>
                      </p:childTnLst>
                    </p:cTn>
                  </p:par>
                  <p:par>
                    <p:cTn id="85" fill="hold">
                      <p:stCondLst>
                        <p:cond delay="indefinite"/>
                      </p:stCondLst>
                      <p:childTnLst>
                        <p:par>
                          <p:cTn id="86" fill="hold">
                            <p:stCondLst>
                              <p:cond delay="0"/>
                            </p:stCondLst>
                            <p:childTnLst>
                              <p:par>
                                <p:cTn id="87" presetID="10" presetClass="entr" presetSubtype="0" fill="hold" nodeType="clickEffect">
                                  <p:stCondLst>
                                    <p:cond delay="0"/>
                                  </p:stCondLst>
                                  <p:childTnLst>
                                    <p:set>
                                      <p:cBhvr>
                                        <p:cTn id="88" dur="1" fill="hold">
                                          <p:stCondLst>
                                            <p:cond delay="0"/>
                                          </p:stCondLst>
                                        </p:cTn>
                                        <p:tgtEl>
                                          <p:spTgt spid="68893"/>
                                        </p:tgtEl>
                                        <p:attrNameLst>
                                          <p:attrName>style.visibility</p:attrName>
                                        </p:attrNameLst>
                                      </p:cBhvr>
                                      <p:to>
                                        <p:strVal val="visible"/>
                                      </p:to>
                                    </p:set>
                                    <p:animEffect transition="in" filter="fade">
                                      <p:cBhvr>
                                        <p:cTn id="89" dur="500"/>
                                        <p:tgtEl>
                                          <p:spTgt spid="68893"/>
                                        </p:tgtEl>
                                      </p:cBhvr>
                                    </p:animEffect>
                                  </p:childTnLst>
                                </p:cTn>
                              </p:par>
                            </p:childTnLst>
                          </p:cTn>
                        </p:par>
                      </p:childTnLst>
                    </p:cTn>
                  </p:par>
                  <p:par>
                    <p:cTn id="90" fill="hold">
                      <p:stCondLst>
                        <p:cond delay="indefinite"/>
                      </p:stCondLst>
                      <p:childTnLst>
                        <p:par>
                          <p:cTn id="91" fill="hold">
                            <p:stCondLst>
                              <p:cond delay="0"/>
                            </p:stCondLst>
                            <p:childTnLst>
                              <p:par>
                                <p:cTn id="92" presetID="10" presetClass="entr" presetSubtype="0" fill="hold" grpId="0" nodeType="clickEffect">
                                  <p:stCondLst>
                                    <p:cond delay="0"/>
                                  </p:stCondLst>
                                  <p:childTnLst>
                                    <p:set>
                                      <p:cBhvr>
                                        <p:cTn id="93" dur="1" fill="hold">
                                          <p:stCondLst>
                                            <p:cond delay="0"/>
                                          </p:stCondLst>
                                        </p:cTn>
                                        <p:tgtEl>
                                          <p:spTgt spid="68851"/>
                                        </p:tgtEl>
                                        <p:attrNameLst>
                                          <p:attrName>style.visibility</p:attrName>
                                        </p:attrNameLst>
                                      </p:cBhvr>
                                      <p:to>
                                        <p:strVal val="visible"/>
                                      </p:to>
                                    </p:set>
                                    <p:animEffect transition="in" filter="fade">
                                      <p:cBhvr>
                                        <p:cTn id="94" dur="500"/>
                                        <p:tgtEl>
                                          <p:spTgt spid="68851"/>
                                        </p:tgtEl>
                                      </p:cBhvr>
                                    </p:animEffect>
                                  </p:childTnLst>
                                </p:cTn>
                              </p:par>
                            </p:childTnLst>
                          </p:cTn>
                        </p:par>
                      </p:childTnLst>
                    </p:cTn>
                  </p:par>
                  <p:par>
                    <p:cTn id="95" fill="hold">
                      <p:stCondLst>
                        <p:cond delay="indefinite"/>
                      </p:stCondLst>
                      <p:childTnLst>
                        <p:par>
                          <p:cTn id="96" fill="hold">
                            <p:stCondLst>
                              <p:cond delay="0"/>
                            </p:stCondLst>
                            <p:childTnLst>
                              <p:par>
                                <p:cTn id="97" presetID="16" presetClass="entr" presetSubtype="21" fill="hold" nodeType="clickEffect">
                                  <p:stCondLst>
                                    <p:cond delay="0"/>
                                  </p:stCondLst>
                                  <p:childTnLst>
                                    <p:set>
                                      <p:cBhvr>
                                        <p:cTn id="98" dur="1" fill="hold">
                                          <p:stCondLst>
                                            <p:cond delay="0"/>
                                          </p:stCondLst>
                                        </p:cTn>
                                        <p:tgtEl>
                                          <p:spTgt spid="68853">
                                            <p:txEl>
                                              <p:pRg st="0" end="0"/>
                                            </p:txEl>
                                          </p:spTgt>
                                        </p:tgtEl>
                                        <p:attrNameLst>
                                          <p:attrName>style.visibility</p:attrName>
                                        </p:attrNameLst>
                                      </p:cBhvr>
                                      <p:to>
                                        <p:strVal val="visible"/>
                                      </p:to>
                                    </p:set>
                                    <p:animEffect transition="in" filter="barn(inVertical)">
                                      <p:cBhvr>
                                        <p:cTn id="99" dur="500"/>
                                        <p:tgtEl>
                                          <p:spTgt spid="68853">
                                            <p:txEl>
                                              <p:pRg st="0" end="0"/>
                                            </p:txEl>
                                          </p:spTgt>
                                        </p:tgtEl>
                                      </p:cBhvr>
                                    </p:animEffect>
                                  </p:childTnLst>
                                </p:cTn>
                              </p:par>
                            </p:childTnLst>
                          </p:cTn>
                        </p:par>
                      </p:childTnLst>
                    </p:cTn>
                  </p:par>
                  <p:par>
                    <p:cTn id="100" fill="hold">
                      <p:stCondLst>
                        <p:cond delay="indefinite"/>
                      </p:stCondLst>
                      <p:childTnLst>
                        <p:par>
                          <p:cTn id="101" fill="hold">
                            <p:stCondLst>
                              <p:cond delay="0"/>
                            </p:stCondLst>
                            <p:childTnLst>
                              <p:par>
                                <p:cTn id="102" presetID="10" presetClass="entr" presetSubtype="0" fill="hold" grpId="0" nodeType="clickEffect">
                                  <p:stCondLst>
                                    <p:cond delay="0"/>
                                  </p:stCondLst>
                                  <p:childTnLst>
                                    <p:set>
                                      <p:cBhvr>
                                        <p:cTn id="103" dur="1" fill="hold">
                                          <p:stCondLst>
                                            <p:cond delay="0"/>
                                          </p:stCondLst>
                                        </p:cTn>
                                        <p:tgtEl>
                                          <p:spTgt spid="69015"/>
                                        </p:tgtEl>
                                        <p:attrNameLst>
                                          <p:attrName>style.visibility</p:attrName>
                                        </p:attrNameLst>
                                      </p:cBhvr>
                                      <p:to>
                                        <p:strVal val="visible"/>
                                      </p:to>
                                    </p:set>
                                    <p:animEffect transition="in" filter="fade">
                                      <p:cBhvr>
                                        <p:cTn id="104" dur="500"/>
                                        <p:tgtEl>
                                          <p:spTgt spid="69015"/>
                                        </p:tgtEl>
                                      </p:cBhvr>
                                    </p:animEffect>
                                  </p:childTnLst>
                                </p:cTn>
                              </p:par>
                              <p:par>
                                <p:cTn id="105" presetID="10" presetClass="entr" presetSubtype="0" fill="hold" grpId="0" nodeType="withEffect">
                                  <p:stCondLst>
                                    <p:cond delay="0"/>
                                  </p:stCondLst>
                                  <p:childTnLst>
                                    <p:set>
                                      <p:cBhvr>
                                        <p:cTn id="106" dur="1" fill="hold">
                                          <p:stCondLst>
                                            <p:cond delay="0"/>
                                          </p:stCondLst>
                                        </p:cTn>
                                        <p:tgtEl>
                                          <p:spTgt spid="69014"/>
                                        </p:tgtEl>
                                        <p:attrNameLst>
                                          <p:attrName>style.visibility</p:attrName>
                                        </p:attrNameLst>
                                      </p:cBhvr>
                                      <p:to>
                                        <p:strVal val="visible"/>
                                      </p:to>
                                    </p:set>
                                    <p:animEffect transition="in" filter="fade">
                                      <p:cBhvr>
                                        <p:cTn id="107" dur="500"/>
                                        <p:tgtEl>
                                          <p:spTgt spid="69014"/>
                                        </p:tgtEl>
                                      </p:cBhvr>
                                    </p:animEffect>
                                  </p:childTnLst>
                                </p:cTn>
                              </p:par>
                            </p:childTnLst>
                          </p:cTn>
                        </p:par>
                      </p:childTnLst>
                    </p:cTn>
                  </p:par>
                  <p:par>
                    <p:cTn id="108" fill="hold">
                      <p:stCondLst>
                        <p:cond delay="indefinite"/>
                      </p:stCondLst>
                      <p:childTnLst>
                        <p:par>
                          <p:cTn id="109" fill="hold">
                            <p:stCondLst>
                              <p:cond delay="0"/>
                            </p:stCondLst>
                            <p:childTnLst>
                              <p:par>
                                <p:cTn id="110" presetID="2" presetClass="entr" presetSubtype="4" fill="hold" grpId="0" nodeType="clickEffect">
                                  <p:stCondLst>
                                    <p:cond delay="0"/>
                                  </p:stCondLst>
                                  <p:childTnLst>
                                    <p:set>
                                      <p:cBhvr>
                                        <p:cTn id="111" dur="1" fill="hold">
                                          <p:stCondLst>
                                            <p:cond delay="0"/>
                                          </p:stCondLst>
                                        </p:cTn>
                                        <p:tgtEl>
                                          <p:spTgt spid="69013"/>
                                        </p:tgtEl>
                                        <p:attrNameLst>
                                          <p:attrName>style.visibility</p:attrName>
                                        </p:attrNameLst>
                                      </p:cBhvr>
                                      <p:to>
                                        <p:strVal val="visible"/>
                                      </p:to>
                                    </p:set>
                                    <p:anim calcmode="lin" valueType="num">
                                      <p:cBhvr additive="base">
                                        <p:cTn id="112" dur="500" fill="hold"/>
                                        <p:tgtEl>
                                          <p:spTgt spid="69013"/>
                                        </p:tgtEl>
                                        <p:attrNameLst>
                                          <p:attrName>ppt_x</p:attrName>
                                        </p:attrNameLst>
                                      </p:cBhvr>
                                      <p:tavLst>
                                        <p:tav tm="0">
                                          <p:val>
                                            <p:strVal val="#ppt_x"/>
                                          </p:val>
                                        </p:tav>
                                        <p:tav tm="100000">
                                          <p:val>
                                            <p:strVal val="#ppt_x"/>
                                          </p:val>
                                        </p:tav>
                                      </p:tavLst>
                                    </p:anim>
                                    <p:anim calcmode="lin" valueType="num">
                                      <p:cBhvr additive="base">
                                        <p:cTn id="113" dur="500" fill="hold"/>
                                        <p:tgtEl>
                                          <p:spTgt spid="69013"/>
                                        </p:tgtEl>
                                        <p:attrNameLst>
                                          <p:attrName>ppt_y</p:attrName>
                                        </p:attrNameLst>
                                      </p:cBhvr>
                                      <p:tavLst>
                                        <p:tav tm="0">
                                          <p:val>
                                            <p:strVal val="1+#ppt_h/2"/>
                                          </p:val>
                                        </p:tav>
                                        <p:tav tm="100000">
                                          <p:val>
                                            <p:strVal val="#ppt_y"/>
                                          </p:val>
                                        </p:tav>
                                      </p:tavLst>
                                    </p:anim>
                                  </p:childTnLst>
                                </p:cTn>
                              </p:par>
                              <p:par>
                                <p:cTn id="114" presetID="2" presetClass="entr" presetSubtype="4" fill="hold" grpId="0" nodeType="withEffect">
                                  <p:stCondLst>
                                    <p:cond delay="0"/>
                                  </p:stCondLst>
                                  <p:childTnLst>
                                    <p:set>
                                      <p:cBhvr>
                                        <p:cTn id="115" dur="1" fill="hold">
                                          <p:stCondLst>
                                            <p:cond delay="0"/>
                                          </p:stCondLst>
                                        </p:cTn>
                                        <p:tgtEl>
                                          <p:spTgt spid="69012"/>
                                        </p:tgtEl>
                                        <p:attrNameLst>
                                          <p:attrName>style.visibility</p:attrName>
                                        </p:attrNameLst>
                                      </p:cBhvr>
                                      <p:to>
                                        <p:strVal val="visible"/>
                                      </p:to>
                                    </p:set>
                                    <p:anim calcmode="lin" valueType="num">
                                      <p:cBhvr additive="base">
                                        <p:cTn id="116" dur="500" fill="hold"/>
                                        <p:tgtEl>
                                          <p:spTgt spid="69012"/>
                                        </p:tgtEl>
                                        <p:attrNameLst>
                                          <p:attrName>ppt_x</p:attrName>
                                        </p:attrNameLst>
                                      </p:cBhvr>
                                      <p:tavLst>
                                        <p:tav tm="0">
                                          <p:val>
                                            <p:strVal val="#ppt_x"/>
                                          </p:val>
                                        </p:tav>
                                        <p:tav tm="100000">
                                          <p:val>
                                            <p:strVal val="#ppt_x"/>
                                          </p:val>
                                        </p:tav>
                                      </p:tavLst>
                                    </p:anim>
                                    <p:anim calcmode="lin" valueType="num">
                                      <p:cBhvr additive="base">
                                        <p:cTn id="117" dur="500" fill="hold"/>
                                        <p:tgtEl>
                                          <p:spTgt spid="69012"/>
                                        </p:tgtEl>
                                        <p:attrNameLst>
                                          <p:attrName>ppt_y</p:attrName>
                                        </p:attrNameLst>
                                      </p:cBhvr>
                                      <p:tavLst>
                                        <p:tav tm="0">
                                          <p:val>
                                            <p:strVal val="1+#ppt_h/2"/>
                                          </p:val>
                                        </p:tav>
                                        <p:tav tm="100000">
                                          <p:val>
                                            <p:strVal val="#ppt_y"/>
                                          </p:val>
                                        </p:tav>
                                      </p:tavLst>
                                    </p:anim>
                                  </p:childTnLst>
                                </p:cTn>
                              </p:par>
                            </p:childTnLst>
                          </p:cTn>
                        </p:par>
                      </p:childTnLst>
                    </p:cTn>
                  </p:par>
                  <p:par>
                    <p:cTn id="118" fill="hold">
                      <p:stCondLst>
                        <p:cond delay="indefinite"/>
                      </p:stCondLst>
                      <p:childTnLst>
                        <p:par>
                          <p:cTn id="119" fill="hold">
                            <p:stCondLst>
                              <p:cond delay="0"/>
                            </p:stCondLst>
                            <p:childTnLst>
                              <p:par>
                                <p:cTn id="120" presetID="1" presetClass="exit" presetSubtype="0" fill="hold" nodeType="clickEffect">
                                  <p:stCondLst>
                                    <p:cond delay="0"/>
                                  </p:stCondLst>
                                  <p:childTnLst>
                                    <p:set>
                                      <p:cBhvr>
                                        <p:cTn id="121" dur="1" fill="hold">
                                          <p:stCondLst>
                                            <p:cond delay="0"/>
                                          </p:stCondLst>
                                        </p:cTn>
                                        <p:tgtEl>
                                          <p:spTgt spid="68893"/>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seq concurrent="1" nextAc="seek">
              <p:cTn id="122" restart="whenNotActive" fill="hold" evtFilter="cancelBubble" nodeType="interactiveSeq">
                <p:stCondLst>
                  <p:cond evt="onClick" delay="0">
                    <p:tgtEl>
                      <p:spTgt spid="68915"/>
                    </p:tgtEl>
                  </p:cond>
                </p:stCondLst>
                <p:endSync evt="end" delay="0">
                  <p:rtn val="all"/>
                </p:endSync>
                <p:childTnLst>
                  <p:par>
                    <p:cTn id="123" fill="hold">
                      <p:stCondLst>
                        <p:cond delay="0"/>
                      </p:stCondLst>
                      <p:childTnLst>
                        <p:par>
                          <p:cTn id="124" fill="hold">
                            <p:stCondLst>
                              <p:cond delay="0"/>
                            </p:stCondLst>
                            <p:childTnLst>
                              <p:par>
                                <p:cTn id="125" presetID="3" presetClass="entr" presetSubtype="10" fill="hold" nodeType="afterEffect">
                                  <p:stCondLst>
                                    <p:cond delay="0"/>
                                  </p:stCondLst>
                                  <p:childTnLst>
                                    <p:set>
                                      <p:cBhvr>
                                        <p:cTn id="126" dur="1" fill="hold">
                                          <p:stCondLst>
                                            <p:cond delay="0"/>
                                          </p:stCondLst>
                                        </p:cTn>
                                        <p:tgtEl>
                                          <p:spTgt spid="68854"/>
                                        </p:tgtEl>
                                        <p:attrNameLst>
                                          <p:attrName>style.visibility</p:attrName>
                                        </p:attrNameLst>
                                      </p:cBhvr>
                                      <p:to>
                                        <p:strVal val="visible"/>
                                      </p:to>
                                    </p:set>
                                    <p:animEffect transition="in" filter="blinds(horizontal)">
                                      <p:cBhvr>
                                        <p:cTn id="127" dur="500"/>
                                        <p:tgtEl>
                                          <p:spTgt spid="68854"/>
                                        </p:tgtEl>
                                      </p:cBhvr>
                                    </p:animEffect>
                                  </p:childTnLst>
                                </p:cTn>
                              </p:par>
                            </p:childTnLst>
                          </p:cTn>
                        </p:par>
                        <p:par>
                          <p:cTn id="128" fill="hold">
                            <p:stCondLst>
                              <p:cond delay="500"/>
                            </p:stCondLst>
                            <p:childTnLst>
                              <p:par>
                                <p:cTn id="129" presetID="3" presetClass="entr" presetSubtype="10" fill="hold" nodeType="afterEffect">
                                  <p:stCondLst>
                                    <p:cond delay="0"/>
                                  </p:stCondLst>
                                  <p:childTnLst>
                                    <p:set>
                                      <p:cBhvr>
                                        <p:cTn id="130" dur="1" fill="hold">
                                          <p:stCondLst>
                                            <p:cond delay="0"/>
                                          </p:stCondLst>
                                        </p:cTn>
                                        <p:tgtEl>
                                          <p:spTgt spid="68849"/>
                                        </p:tgtEl>
                                        <p:attrNameLst>
                                          <p:attrName>style.visibility</p:attrName>
                                        </p:attrNameLst>
                                      </p:cBhvr>
                                      <p:to>
                                        <p:strVal val="visible"/>
                                      </p:to>
                                    </p:set>
                                    <p:animEffect transition="in" filter="blinds(horizontal)">
                                      <p:cBhvr>
                                        <p:cTn id="131" dur="500"/>
                                        <p:tgtEl>
                                          <p:spTgt spid="68849"/>
                                        </p:tgtEl>
                                      </p:cBhvr>
                                    </p:animEffect>
                                  </p:childTnLst>
                                </p:cTn>
                              </p:par>
                            </p:childTnLst>
                          </p:cTn>
                        </p:par>
                        <p:par>
                          <p:cTn id="132" fill="hold">
                            <p:stCondLst>
                              <p:cond delay="1000"/>
                            </p:stCondLst>
                            <p:childTnLst>
                              <p:par>
                                <p:cTn id="133" presetID="3" presetClass="entr" presetSubtype="10" fill="hold" nodeType="afterEffect">
                                  <p:stCondLst>
                                    <p:cond delay="0"/>
                                  </p:stCondLst>
                                  <p:childTnLst>
                                    <p:set>
                                      <p:cBhvr>
                                        <p:cTn id="134" dur="1" fill="hold">
                                          <p:stCondLst>
                                            <p:cond delay="0"/>
                                          </p:stCondLst>
                                        </p:cTn>
                                        <p:tgtEl>
                                          <p:spTgt spid="68852"/>
                                        </p:tgtEl>
                                        <p:attrNameLst>
                                          <p:attrName>style.visibility</p:attrName>
                                        </p:attrNameLst>
                                      </p:cBhvr>
                                      <p:to>
                                        <p:strVal val="visible"/>
                                      </p:to>
                                    </p:set>
                                    <p:animEffect transition="in" filter="blinds(horizontal)">
                                      <p:cBhvr>
                                        <p:cTn id="135" dur="500"/>
                                        <p:tgtEl>
                                          <p:spTgt spid="68852"/>
                                        </p:tgtEl>
                                      </p:cBhvr>
                                    </p:animEffect>
                                  </p:childTnLst>
                                </p:cTn>
                              </p:par>
                            </p:childTnLst>
                          </p:cTn>
                        </p:par>
                        <p:par>
                          <p:cTn id="136" fill="hold">
                            <p:stCondLst>
                              <p:cond delay="1500"/>
                            </p:stCondLst>
                            <p:childTnLst>
                              <p:par>
                                <p:cTn id="137" presetID="4" presetClass="entr" presetSubtype="16" fill="hold" grpId="0" nodeType="afterEffect">
                                  <p:stCondLst>
                                    <p:cond delay="0"/>
                                  </p:stCondLst>
                                  <p:childTnLst>
                                    <p:set>
                                      <p:cBhvr>
                                        <p:cTn id="138" dur="1" fill="hold">
                                          <p:stCondLst>
                                            <p:cond delay="0"/>
                                          </p:stCondLst>
                                        </p:cTn>
                                        <p:tgtEl>
                                          <p:spTgt spid="68853"/>
                                        </p:tgtEl>
                                        <p:attrNameLst>
                                          <p:attrName>style.visibility</p:attrName>
                                        </p:attrNameLst>
                                      </p:cBhvr>
                                      <p:to>
                                        <p:strVal val="visible"/>
                                      </p:to>
                                    </p:set>
                                    <p:animEffect transition="in" filter="box(in)">
                                      <p:cBhvr>
                                        <p:cTn id="139" dur="500"/>
                                        <p:tgtEl>
                                          <p:spTgt spid="68853"/>
                                        </p:tgtEl>
                                      </p:cBhvr>
                                    </p:animEffect>
                                  </p:childTnLst>
                                </p:cTn>
                              </p:par>
                            </p:childTnLst>
                          </p:cTn>
                        </p:par>
                      </p:childTnLst>
                    </p:cTn>
                  </p:par>
                </p:childTnLst>
              </p:cTn>
              <p:nextCondLst>
                <p:cond evt="onClick" delay="0">
                  <p:tgtEl>
                    <p:spTgt spid="68915"/>
                  </p:tgtEl>
                </p:cond>
              </p:nextCondLst>
            </p:seq>
          </p:childTnLst>
        </p:cTn>
      </p:par>
    </p:tnLst>
    <p:bldLst>
      <p:bldP spid="68847" grpId="0" animBg="1"/>
      <p:bldP spid="68848" grpId="0" animBg="1"/>
      <p:bldP spid="68850" grpId="0" animBg="1"/>
      <p:bldP spid="68851" grpId="0" animBg="1"/>
      <p:bldP spid="68853" grpId="0"/>
      <p:bldP spid="69012" grpId="0"/>
      <p:bldP spid="69013" grpId="0"/>
      <p:bldP spid="69014" grpId="0"/>
      <p:bldP spid="69015" grpId="0"/>
      <p:bldP spid="99" grpId="0"/>
    </p:bldLst>
  </p:timing>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tx1">
            <a:lumMod val="65000"/>
            <a:lumOff val="35000"/>
          </a:schemeClr>
        </a:solidFill>
        <a:effectLst/>
      </p:bgPr>
    </p:bg>
    <p:spTree>
      <p:nvGrpSpPr>
        <p:cNvPr id="1" name=""/>
        <p:cNvGrpSpPr/>
        <p:nvPr/>
      </p:nvGrpSpPr>
      <p:grpSpPr>
        <a:xfrm>
          <a:off x="0" y="0"/>
          <a:ext cx="0" cy="0"/>
          <a:chOff x="0" y="0"/>
          <a:chExt cx="0" cy="0"/>
        </a:xfrm>
      </p:grpSpPr>
      <p:sp>
        <p:nvSpPr>
          <p:cNvPr id="4" name="Title 1"/>
          <p:cNvSpPr txBox="1"/>
          <p:nvPr/>
        </p:nvSpPr>
        <p:spPr>
          <a:xfrm>
            <a:off x="198782" y="0"/>
            <a:ext cx="10515600" cy="1325563"/>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0"/>
              </a:spcAft>
              <a:buClrTx/>
              <a:buSzTx/>
              <a:buFontTx/>
              <a:buNone/>
              <a:tabLst/>
              <a:defRPr/>
            </a:pPr>
            <a:r>
              <a:rPr kumimoji="0" lang="nl-NL" sz="3600" b="1" i="0" u="none" strike="noStrike" kern="1200" cap="none" spc="0" normalizeH="0" baseline="0" noProof="0" dirty="0" smtClean="0">
                <a:ln>
                  <a:noFill/>
                </a:ln>
                <a:solidFill>
                  <a:srgbClr val="FF0000"/>
                </a:solidFill>
                <a:effectLst/>
                <a:uLnTx/>
                <a:uFillTx/>
                <a:latin typeface="Times New Roman" panose="02020603050405020304" pitchFamily="18" charset="0"/>
                <a:ea typeface="+mj-ea"/>
                <a:cs typeface="Times New Roman" panose="02020603050405020304" pitchFamily="18" charset="0"/>
              </a:rPr>
              <a:t>II. HÌNH TAM GIÁC ĐỀU</a:t>
            </a:r>
            <a:endParaRPr kumimoji="0" lang="en-US" sz="3600" b="0" i="0" u="none" strike="noStrike" kern="1200" cap="none" spc="0" normalizeH="0" baseline="0" noProof="0" dirty="0">
              <a:ln>
                <a:noFill/>
              </a:ln>
              <a:solidFill>
                <a:srgbClr val="FF0000"/>
              </a:solidFill>
              <a:effectLst/>
              <a:uLnTx/>
              <a:uFillTx/>
              <a:latin typeface="Calibri Light"/>
              <a:ea typeface="+mj-ea"/>
              <a:cs typeface="+mj-cs"/>
            </a:endParaRPr>
          </a:p>
        </p:txBody>
      </p:sp>
      <p:pic>
        <p:nvPicPr>
          <p:cNvPr id="5" name="Picture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124" y="1325563"/>
            <a:ext cx="12196124" cy="4770782"/>
          </a:xfrm>
          <a:prstGeom prst="rect">
            <a:avLst/>
          </a:prstGeom>
          <a:ln w="38100" cap="sq">
            <a:solidFill>
              <a:srgbClr val="000000"/>
            </a:solidFill>
            <a:prstDash val="solid"/>
            <a:miter lim="800000"/>
            <a:headEnd/>
            <a:tailEnd/>
          </a:ln>
          <a:effectLst>
            <a:outerShdw blurRad="50800" dist="38100" dir="2700000" algn="tl" rotWithShape="0">
              <a:srgbClr val="000000">
                <a:alpha val="43000"/>
              </a:srgbClr>
            </a:outerShdw>
          </a:effectLst>
        </p:spPr>
      </p:pic>
    </p:spTree>
    <p:extLst>
      <p:ext uri="{BB962C8B-B14F-4D97-AF65-F5344CB8AC3E}">
        <p14:creationId xmlns:p14="http://schemas.microsoft.com/office/powerpoint/2010/main" val="161673328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1000"/>
                                        <p:tgtEl>
                                          <p:spTgt spid="5"/>
                                        </p:tgtEl>
                                      </p:cBhvr>
                                    </p:animEffect>
                                    <p:anim calcmode="lin" valueType="num">
                                      <p:cBhvr>
                                        <p:cTn id="8" dur="1000" fill="hold"/>
                                        <p:tgtEl>
                                          <p:spTgt spid="5"/>
                                        </p:tgtEl>
                                        <p:attrNameLst>
                                          <p:attrName>ppt_x</p:attrName>
                                        </p:attrNameLst>
                                      </p:cBhvr>
                                      <p:tavLst>
                                        <p:tav tm="0">
                                          <p:val>
                                            <p:strVal val="#ppt_x"/>
                                          </p:val>
                                        </p:tav>
                                        <p:tav tm="100000">
                                          <p:val>
                                            <p:strVal val="#ppt_x"/>
                                          </p:val>
                                        </p:tav>
                                      </p:tavLst>
                                    </p:anim>
                                    <p:anim calcmode="lin" valueType="num">
                                      <p:cBhvr>
                                        <p:cTn id="9" dur="1000" fill="hold"/>
                                        <p:tgtEl>
                                          <p:spTgt spid="5"/>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bg>
      <p:bgPr>
        <a:blipFill>
          <a:blip r:embed="rId2"/>
          <a:tile tx="0" ty="0" sx="100000" sy="100000" flip="none" algn="tl"/>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178442" y="631341"/>
            <a:ext cx="11893951" cy="1325563"/>
          </a:xfrm>
        </p:spPr>
        <p:txBody>
          <a:bodyPr>
            <a:normAutofit fontScale="90000"/>
          </a:bodyPr>
          <a:lstStyle/>
          <a:p>
            <a:r>
              <a:rPr lang="en-US" dirty="0">
                <a:latin typeface="Times New Roman" panose="02020603050405020304" pitchFamily="18" charset="0"/>
                <a:cs typeface="Times New Roman" panose="02020603050405020304" pitchFamily="18" charset="0"/>
              </a:rPr>
              <a:t>a) </a:t>
            </a:r>
            <a:r>
              <a:rPr lang="en-US" dirty="0" err="1">
                <a:latin typeface="Times New Roman" panose="02020603050405020304" pitchFamily="18" charset="0"/>
                <a:cs typeface="Times New Roman" panose="02020603050405020304" pitchFamily="18" charset="0"/>
              </a:rPr>
              <a:t>Sau</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khi</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dùng</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compa</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kiểm</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tra</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thì</a:t>
            </a:r>
            <a:r>
              <a:rPr lang="en-US" dirty="0">
                <a:latin typeface="Times New Roman" panose="02020603050405020304" pitchFamily="18" charset="0"/>
                <a:cs typeface="Times New Roman" panose="02020603050405020304" pitchFamily="18" charset="0"/>
              </a:rPr>
              <a:t> ta </a:t>
            </a:r>
            <a:r>
              <a:rPr lang="en-US" dirty="0" err="1">
                <a:latin typeface="Times New Roman" panose="02020603050405020304" pitchFamily="18" charset="0"/>
                <a:cs typeface="Times New Roman" panose="02020603050405020304" pitchFamily="18" charset="0"/>
              </a:rPr>
              <a:t>thấy</a:t>
            </a:r>
            <a:r>
              <a:rPr lang="en-US" dirty="0">
                <a:latin typeface="Times New Roman" panose="02020603050405020304" pitchFamily="18" charset="0"/>
                <a:cs typeface="Times New Roman" panose="02020603050405020304" pitchFamily="18" charset="0"/>
              </a:rPr>
              <a:t> tam </a:t>
            </a:r>
            <a:r>
              <a:rPr lang="en-US" dirty="0" err="1">
                <a:latin typeface="Times New Roman" panose="02020603050405020304" pitchFamily="18" charset="0"/>
                <a:cs typeface="Times New Roman" panose="02020603050405020304" pitchFamily="18" charset="0"/>
              </a:rPr>
              <a:t>giác</a:t>
            </a:r>
            <a:r>
              <a:rPr lang="en-US" dirty="0">
                <a:latin typeface="Times New Roman" panose="02020603050405020304" pitchFamily="18" charset="0"/>
                <a:cs typeface="Times New Roman" panose="02020603050405020304" pitchFamily="18" charset="0"/>
              </a:rPr>
              <a:t> ABC </a:t>
            </a:r>
            <a:r>
              <a:rPr lang="en-US" b="1" dirty="0" err="1">
                <a:solidFill>
                  <a:srgbClr val="FF0000"/>
                </a:solidFill>
                <a:latin typeface="Times New Roman" panose="02020603050405020304" pitchFamily="18" charset="0"/>
                <a:cs typeface="Times New Roman" panose="02020603050405020304" pitchFamily="18" charset="0"/>
              </a:rPr>
              <a:t>có</a:t>
            </a:r>
            <a:r>
              <a:rPr lang="en-US" b="1" dirty="0">
                <a:solidFill>
                  <a:srgbClr val="FF0000"/>
                </a:solidFill>
                <a:latin typeface="Times New Roman" panose="02020603050405020304" pitchFamily="18" charset="0"/>
                <a:cs typeface="Times New Roman" panose="02020603050405020304" pitchFamily="18" charset="0"/>
              </a:rPr>
              <a:t> 3 </a:t>
            </a:r>
            <a:r>
              <a:rPr lang="en-US" b="1" dirty="0" err="1">
                <a:solidFill>
                  <a:srgbClr val="FF0000"/>
                </a:solidFill>
                <a:latin typeface="Times New Roman" panose="02020603050405020304" pitchFamily="18" charset="0"/>
                <a:cs typeface="Times New Roman" panose="02020603050405020304" pitchFamily="18" charset="0"/>
              </a:rPr>
              <a:t>cạnh</a:t>
            </a:r>
            <a:r>
              <a:rPr lang="en-US" b="1" dirty="0">
                <a:solidFill>
                  <a:srgbClr val="FF0000"/>
                </a:solidFill>
                <a:latin typeface="Times New Roman" panose="02020603050405020304" pitchFamily="18" charset="0"/>
                <a:cs typeface="Times New Roman" panose="02020603050405020304" pitchFamily="18" charset="0"/>
              </a:rPr>
              <a:t> </a:t>
            </a:r>
            <a:r>
              <a:rPr lang="en-US" b="1" dirty="0" err="1">
                <a:solidFill>
                  <a:srgbClr val="FF0000"/>
                </a:solidFill>
                <a:latin typeface="Times New Roman" panose="02020603050405020304" pitchFamily="18" charset="0"/>
                <a:cs typeface="Times New Roman" panose="02020603050405020304" pitchFamily="18" charset="0"/>
              </a:rPr>
              <a:t>bằng</a:t>
            </a:r>
            <a:r>
              <a:rPr lang="en-US" b="1" dirty="0">
                <a:solidFill>
                  <a:srgbClr val="FF0000"/>
                </a:solidFill>
                <a:latin typeface="Times New Roman" panose="02020603050405020304" pitchFamily="18" charset="0"/>
                <a:cs typeface="Times New Roman" panose="02020603050405020304" pitchFamily="18" charset="0"/>
              </a:rPr>
              <a:t> </a:t>
            </a:r>
            <a:r>
              <a:rPr lang="en-US" b="1" dirty="0" err="1">
                <a:solidFill>
                  <a:srgbClr val="FF0000"/>
                </a:solidFill>
                <a:latin typeface="Times New Roman" panose="02020603050405020304" pitchFamily="18" charset="0"/>
                <a:cs typeface="Times New Roman" panose="02020603050405020304" pitchFamily="18" charset="0"/>
              </a:rPr>
              <a:t>nhau</a:t>
            </a:r>
            <a:r>
              <a:rPr lang="en-US" b="1" dirty="0">
                <a:solidFill>
                  <a:srgbClr val="FF0000"/>
                </a:solidFill>
                <a:latin typeface="Times New Roman" panose="02020603050405020304" pitchFamily="18" charset="0"/>
                <a:cs typeface="Times New Roman" panose="02020603050405020304" pitchFamily="18" charset="0"/>
              </a:rPr>
              <a:t>.</a:t>
            </a:r>
            <a:br>
              <a:rPr lang="en-US" b="1" dirty="0">
                <a:solidFill>
                  <a:srgbClr val="FF0000"/>
                </a:solidFill>
                <a:latin typeface="Times New Roman" panose="02020603050405020304" pitchFamily="18" charset="0"/>
                <a:cs typeface="Times New Roman" panose="02020603050405020304" pitchFamily="18" charset="0"/>
              </a:rPr>
            </a:br>
            <a:r>
              <a:rPr lang="en-US" dirty="0"/>
              <a:t/>
            </a:r>
            <a:br>
              <a:rPr lang="en-US" dirty="0"/>
            </a:br>
            <a:endParaRPr lang="en-US" dirty="0"/>
          </a:p>
        </p:txBody>
      </p:sp>
      <p:sp>
        <p:nvSpPr>
          <p:cNvPr id="4" name="Rectangle 3"/>
          <p:cNvSpPr/>
          <p:nvPr/>
        </p:nvSpPr>
        <p:spPr>
          <a:xfrm>
            <a:off x="178441" y="1295184"/>
            <a:ext cx="11893951" cy="1323439"/>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b) </a:t>
            </a:r>
            <a:r>
              <a:rPr kumimoji="0" lang="en-US" sz="40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Sau</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sz="40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khi</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sz="40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dùng</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sz="40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thước</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sz="40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đo</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sz="40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góc</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sz="40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kiểm</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sz="40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tra</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sz="40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thì</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ta </a:t>
            </a:r>
            <a:r>
              <a:rPr kumimoji="0" lang="en-US" sz="40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thấy</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tam </a:t>
            </a:r>
            <a:r>
              <a:rPr kumimoji="0" lang="en-US" sz="40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giác</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ABC </a:t>
            </a:r>
            <a:r>
              <a:rPr kumimoji="0" lang="en-US" sz="40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cũng</a:t>
            </a:r>
            <a:r>
              <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sz="4000" b="1" i="0" u="none" strike="noStrike" kern="1200" cap="none" spc="0" normalizeH="0" baseline="0" noProof="0" dirty="0" err="1">
                <a:ln>
                  <a:noFill/>
                </a:ln>
                <a:solidFill>
                  <a:srgbClr val="FF0000"/>
                </a:solidFill>
                <a:effectLst/>
                <a:uLnTx/>
                <a:uFillTx/>
                <a:latin typeface="Times New Roman" panose="02020603050405020304" pitchFamily="18" charset="0"/>
                <a:ea typeface="+mn-ea"/>
                <a:cs typeface="Times New Roman" panose="02020603050405020304" pitchFamily="18" charset="0"/>
              </a:rPr>
              <a:t>có</a:t>
            </a:r>
            <a:r>
              <a:rPr kumimoji="0" lang="en-US" sz="40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3 </a:t>
            </a:r>
            <a:r>
              <a:rPr kumimoji="0" lang="en-US" sz="4000" b="1" i="0" u="none" strike="noStrike" kern="1200" cap="none" spc="0" normalizeH="0" baseline="0" noProof="0" dirty="0" err="1">
                <a:ln>
                  <a:noFill/>
                </a:ln>
                <a:solidFill>
                  <a:srgbClr val="FF0000"/>
                </a:solidFill>
                <a:effectLst/>
                <a:uLnTx/>
                <a:uFillTx/>
                <a:latin typeface="Times New Roman" panose="02020603050405020304" pitchFamily="18" charset="0"/>
                <a:ea typeface="+mn-ea"/>
                <a:cs typeface="Times New Roman" panose="02020603050405020304" pitchFamily="18" charset="0"/>
              </a:rPr>
              <a:t>góc</a:t>
            </a:r>
            <a:r>
              <a:rPr kumimoji="0" lang="en-US" sz="40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a:t>
            </a:r>
            <a:r>
              <a:rPr kumimoji="0" lang="en-US" sz="4000" b="1" i="0" u="none" strike="noStrike" kern="1200" cap="none" spc="0" normalizeH="0" baseline="0" noProof="0" dirty="0" err="1">
                <a:ln>
                  <a:noFill/>
                </a:ln>
                <a:solidFill>
                  <a:srgbClr val="FF0000"/>
                </a:solidFill>
                <a:effectLst/>
                <a:uLnTx/>
                <a:uFillTx/>
                <a:latin typeface="Times New Roman" panose="02020603050405020304" pitchFamily="18" charset="0"/>
                <a:ea typeface="+mn-ea"/>
                <a:cs typeface="Times New Roman" panose="02020603050405020304" pitchFamily="18" charset="0"/>
              </a:rPr>
              <a:t>bằng</a:t>
            </a:r>
            <a:r>
              <a:rPr kumimoji="0" lang="en-US" sz="40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a:t>
            </a:r>
            <a:r>
              <a:rPr kumimoji="0" lang="en-US" sz="4000" b="1" i="0" u="none" strike="noStrike" kern="1200" cap="none" spc="0" normalizeH="0" baseline="0" noProof="0" dirty="0" err="1">
                <a:ln>
                  <a:noFill/>
                </a:ln>
                <a:solidFill>
                  <a:srgbClr val="FF0000"/>
                </a:solidFill>
                <a:effectLst/>
                <a:uLnTx/>
                <a:uFillTx/>
                <a:latin typeface="Times New Roman" panose="02020603050405020304" pitchFamily="18" charset="0"/>
                <a:ea typeface="+mn-ea"/>
                <a:cs typeface="Times New Roman" panose="02020603050405020304" pitchFamily="18" charset="0"/>
              </a:rPr>
              <a:t>nhau</a:t>
            </a:r>
            <a:r>
              <a:rPr kumimoji="0" lang="en-US" sz="40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a:t>
            </a:r>
            <a:endParaRPr kumimoji="0" lang="en-US" sz="4000" b="1" i="0" u="none" strike="noStrike" kern="1200" cap="none" spc="0" normalizeH="0" baseline="0" noProof="0" dirty="0">
              <a:ln>
                <a:noFill/>
              </a:ln>
              <a:solidFill>
                <a:srgbClr val="FF0000"/>
              </a:solidFill>
              <a:effectLst/>
              <a:uLnTx/>
              <a:uFillTx/>
              <a:latin typeface="Calibri"/>
              <a:ea typeface="+mn-ea"/>
              <a:cs typeface="+mn-cs"/>
            </a:endParaRPr>
          </a:p>
        </p:txBody>
      </p:sp>
      <p:grpSp>
        <p:nvGrpSpPr>
          <p:cNvPr id="7" name="Group 6"/>
          <p:cNvGrpSpPr/>
          <p:nvPr/>
        </p:nvGrpSpPr>
        <p:grpSpPr>
          <a:xfrm>
            <a:off x="7824486" y="2056831"/>
            <a:ext cx="4367514" cy="4801169"/>
            <a:chOff x="7824486" y="2056831"/>
            <a:chExt cx="4367514" cy="4801169"/>
          </a:xfrm>
        </p:grpSpPr>
        <p:pic>
          <p:nvPicPr>
            <p:cNvPr id="5" name="Picture 4"/>
            <p:cNvPicPr>
              <a:picLocks noChangeAspect="1"/>
            </p:cNvPicPr>
            <p:nvPr/>
          </p:nvPicPr>
          <p:blipFill>
            <a:blip r:embed="rId3">
              <a:extLst>
                <a:ext uri="{BEBA8EAE-BF5A-486C-A8C5-ECC9F3942E4B}">
                  <a14:imgProps xmlns:a14="http://schemas.microsoft.com/office/drawing/2010/main">
                    <a14:imgLayer r:embed="rId4">
                      <a14:imgEffect>
                        <a14:colorTemperature colorTemp="8800"/>
                      </a14:imgEffect>
                      <a14:imgEffect>
                        <a14:saturation sat="400000"/>
                      </a14:imgEffect>
                    </a14:imgLayer>
                  </a14:imgProps>
                </a:ext>
                <a:ext uri="{28A0092B-C50C-407E-A947-70E740481C1C}">
                  <a14:useLocalDpi xmlns:a14="http://schemas.microsoft.com/office/drawing/2010/main" val="0"/>
                </a:ext>
              </a:extLst>
            </a:blip>
            <a:stretch>
              <a:fillRect/>
            </a:stretch>
          </p:blipFill>
          <p:spPr>
            <a:xfrm>
              <a:off x="7824486" y="2056831"/>
              <a:ext cx="4367514" cy="4801169"/>
            </a:xfrm>
            <a:prstGeom prst="rect">
              <a:avLst/>
            </a:prstGeom>
            <a:effectLst>
              <a:glow rad="12700">
                <a:schemeClr val="bg1">
                  <a:alpha val="40000"/>
                </a:schemeClr>
              </a:glow>
              <a:outerShdw blurRad="50800" dist="50800" dir="5400000" algn="ctr" rotWithShape="0">
                <a:schemeClr val="bg1"/>
              </a:outerShdw>
            </a:effectLst>
            <a:scene3d>
              <a:camera prst="orthographicFront"/>
              <a:lightRig rig="threePt" dir="t"/>
            </a:scene3d>
            <a:sp3d contourW="12700">
              <a:contourClr>
                <a:schemeClr val="tx1"/>
              </a:contourClr>
            </a:sp3d>
          </p:spPr>
        </p:pic>
        <p:sp>
          <p:nvSpPr>
            <p:cNvPr id="6" name="Isosceles Triangle 5"/>
            <p:cNvSpPr/>
            <p:nvPr/>
          </p:nvSpPr>
          <p:spPr>
            <a:xfrm>
              <a:off x="8599989" y="3692325"/>
              <a:ext cx="2916821" cy="2546430"/>
            </a:xfrm>
            <a:prstGeom prst="triangle">
              <a:avLst>
                <a:gd name="adj" fmla="val 50189"/>
              </a:avLst>
            </a:prstGeom>
            <a:solidFill>
              <a:schemeClr val="bg1"/>
            </a:solid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solidFill>
                    <a:prstClr val="black"/>
                  </a:solidFill>
                </a:ln>
                <a:solidFill>
                  <a:prstClr val="black"/>
                </a:solidFill>
                <a:effectLst/>
                <a:uLnTx/>
                <a:uFillTx/>
                <a:latin typeface="Calibri"/>
                <a:ea typeface="+mn-ea"/>
                <a:cs typeface="+mn-cs"/>
              </a:endParaRPr>
            </a:p>
          </p:txBody>
        </p:sp>
      </p:grpSp>
    </p:spTree>
    <p:extLst>
      <p:ext uri="{BB962C8B-B14F-4D97-AF65-F5344CB8AC3E}">
        <p14:creationId xmlns:p14="http://schemas.microsoft.com/office/powerpoint/2010/main" val="688392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grpId="0" nodeType="clickEffect">
                                  <p:stCondLst>
                                    <p:cond delay="0"/>
                                  </p:stCondLst>
                                  <p:childTnLst>
                                    <p:set>
                                      <p:cBhvr>
                                        <p:cTn id="13" dur="1" fill="hold">
                                          <p:stCondLst>
                                            <p:cond delay="0"/>
                                          </p:stCondLst>
                                        </p:cTn>
                                        <p:tgtEl>
                                          <p:spTgt spid="4"/>
                                        </p:tgtEl>
                                        <p:attrNameLst>
                                          <p:attrName>style.visibility</p:attrName>
                                        </p:attrNameLst>
                                      </p:cBhvr>
                                      <p:to>
                                        <p:strVal val="visible"/>
                                      </p:to>
                                    </p:set>
                                    <p:animEffect transition="in" filter="fade">
                                      <p:cBhvr>
                                        <p:cTn id="14" dur="1000"/>
                                        <p:tgtEl>
                                          <p:spTgt spid="4"/>
                                        </p:tgtEl>
                                      </p:cBhvr>
                                    </p:animEffect>
                                    <p:anim calcmode="lin" valueType="num">
                                      <p:cBhvr>
                                        <p:cTn id="15" dur="1000" fill="hold"/>
                                        <p:tgtEl>
                                          <p:spTgt spid="4"/>
                                        </p:tgtEl>
                                        <p:attrNameLst>
                                          <p:attrName>ppt_x</p:attrName>
                                        </p:attrNameLst>
                                      </p:cBhvr>
                                      <p:tavLst>
                                        <p:tav tm="0">
                                          <p:val>
                                            <p:strVal val="#ppt_x"/>
                                          </p:val>
                                        </p:tav>
                                        <p:tav tm="100000">
                                          <p:val>
                                            <p:strVal val="#ppt_x"/>
                                          </p:val>
                                        </p:tav>
                                      </p:tavLst>
                                    </p:anim>
                                    <p:anim calcmode="lin" valueType="num">
                                      <p:cBhvr>
                                        <p:cTn id="16" dur="1000" fill="hold"/>
                                        <p:tgtEl>
                                          <p:spTgt spid="4"/>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31" presetClass="entr" presetSubtype="0" fill="hold" nodeType="clickEffect">
                                  <p:stCondLst>
                                    <p:cond delay="0"/>
                                  </p:stCondLst>
                                  <p:childTnLst>
                                    <p:set>
                                      <p:cBhvr>
                                        <p:cTn id="20" dur="1" fill="hold">
                                          <p:stCondLst>
                                            <p:cond delay="0"/>
                                          </p:stCondLst>
                                        </p:cTn>
                                        <p:tgtEl>
                                          <p:spTgt spid="7"/>
                                        </p:tgtEl>
                                        <p:attrNameLst>
                                          <p:attrName>style.visibility</p:attrName>
                                        </p:attrNameLst>
                                      </p:cBhvr>
                                      <p:to>
                                        <p:strVal val="visible"/>
                                      </p:to>
                                    </p:set>
                                    <p:anim calcmode="lin" valueType="num">
                                      <p:cBhvr>
                                        <p:cTn id="21" dur="1000" fill="hold"/>
                                        <p:tgtEl>
                                          <p:spTgt spid="7"/>
                                        </p:tgtEl>
                                        <p:attrNameLst>
                                          <p:attrName>ppt_w</p:attrName>
                                        </p:attrNameLst>
                                      </p:cBhvr>
                                      <p:tavLst>
                                        <p:tav tm="0">
                                          <p:val>
                                            <p:fltVal val="0"/>
                                          </p:val>
                                        </p:tav>
                                        <p:tav tm="100000">
                                          <p:val>
                                            <p:strVal val="#ppt_w"/>
                                          </p:val>
                                        </p:tav>
                                      </p:tavLst>
                                    </p:anim>
                                    <p:anim calcmode="lin" valueType="num">
                                      <p:cBhvr>
                                        <p:cTn id="22" dur="1000" fill="hold"/>
                                        <p:tgtEl>
                                          <p:spTgt spid="7"/>
                                        </p:tgtEl>
                                        <p:attrNameLst>
                                          <p:attrName>ppt_h</p:attrName>
                                        </p:attrNameLst>
                                      </p:cBhvr>
                                      <p:tavLst>
                                        <p:tav tm="0">
                                          <p:val>
                                            <p:fltVal val="0"/>
                                          </p:val>
                                        </p:tav>
                                        <p:tav tm="100000">
                                          <p:val>
                                            <p:strVal val="#ppt_h"/>
                                          </p:val>
                                        </p:tav>
                                      </p:tavLst>
                                    </p:anim>
                                    <p:anim calcmode="lin" valueType="num">
                                      <p:cBhvr>
                                        <p:cTn id="23" dur="1000" fill="hold"/>
                                        <p:tgtEl>
                                          <p:spTgt spid="7"/>
                                        </p:tgtEl>
                                        <p:attrNameLst>
                                          <p:attrName>style.rotation</p:attrName>
                                        </p:attrNameLst>
                                      </p:cBhvr>
                                      <p:tavLst>
                                        <p:tav tm="0">
                                          <p:val>
                                            <p:fltVal val="90"/>
                                          </p:val>
                                        </p:tav>
                                        <p:tav tm="100000">
                                          <p:val>
                                            <p:fltVal val="0"/>
                                          </p:val>
                                        </p:tav>
                                      </p:tavLst>
                                    </p:anim>
                                    <p:animEffect transition="in" filter="fade">
                                      <p:cBhvr>
                                        <p:cTn id="24" dur="10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4" grpId="0"/>
    </p:bldLst>
  </p:timing>
</p:sld>
</file>

<file path=ppt/slides/slide12.xml><?xml version="1.0" encoding="utf-8"?>
<p:sld xmlns:a="http://schemas.openxmlformats.org/drawingml/2006/main" xmlns:r="http://schemas.openxmlformats.org/officeDocument/2006/relationships" xmlns:p="http://schemas.openxmlformats.org/presentationml/2006/main">
  <p:cSld>
    <p:bg>
      <p:bgPr>
        <a:solidFill>
          <a:schemeClr val="bg2">
            <a:lumMod val="25000"/>
          </a:schemeClr>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0" y="4093186"/>
            <a:ext cx="10515600" cy="1325563"/>
          </a:xfrm>
        </p:spPr>
        <p:txBody>
          <a:bodyPr>
            <a:normAutofit fontScale="90000"/>
          </a:bodyPr>
          <a:lstStyle/>
          <a:p>
            <a:pPr eaLnBrk="0" fontAlgn="base" hangingPunct="0">
              <a:lnSpc>
                <a:spcPct val="100000"/>
              </a:lnSpc>
              <a:spcAft>
                <a:spcPct val="0"/>
              </a:spcAft>
            </a:pPr>
            <a:r>
              <a:rPr lang="en-US" altLang="en-US" sz="4000" dirty="0">
                <a:solidFill>
                  <a:srgbClr val="FFFF00"/>
                </a:solidFill>
                <a:latin typeface="Times New Roman" panose="02020603050405020304" pitchFamily="18" charset="0"/>
                <a:ea typeface="Calibri" panose="020F0502020204030204" pitchFamily="34" charset="0"/>
                <a:cs typeface="Times New Roman" panose="02020603050405020304" pitchFamily="18" charset="0"/>
              </a:rPr>
              <a:t>Tam </a:t>
            </a:r>
            <a:r>
              <a:rPr lang="en-US" altLang="en-US" sz="4000" dirty="0" err="1">
                <a:solidFill>
                  <a:srgbClr val="FFFF00"/>
                </a:solidFill>
                <a:latin typeface="Times New Roman" panose="02020603050405020304" pitchFamily="18" charset="0"/>
                <a:ea typeface="Calibri" panose="020F0502020204030204" pitchFamily="34" charset="0"/>
                <a:cs typeface="Times New Roman" panose="02020603050405020304" pitchFamily="18" charset="0"/>
              </a:rPr>
              <a:t>giác</a:t>
            </a:r>
            <a:r>
              <a:rPr lang="en-US" altLang="en-US" sz="4000" dirty="0">
                <a:solidFill>
                  <a:srgbClr val="FFFF00"/>
                </a:solidFill>
                <a:latin typeface="Times New Roman" panose="02020603050405020304" pitchFamily="18" charset="0"/>
                <a:ea typeface="Calibri" panose="020F0502020204030204" pitchFamily="34" charset="0"/>
                <a:cs typeface="Times New Roman" panose="02020603050405020304" pitchFamily="18" charset="0"/>
              </a:rPr>
              <a:t> ABC ( </a:t>
            </a:r>
            <a:r>
              <a:rPr lang="en-US" altLang="en-US" sz="4000" dirty="0" err="1">
                <a:solidFill>
                  <a:srgbClr val="FFFF00"/>
                </a:solidFill>
                <a:latin typeface="Times New Roman" panose="02020603050405020304" pitchFamily="18" charset="0"/>
                <a:ea typeface="Calibri" panose="020F0502020204030204" pitchFamily="34" charset="0"/>
                <a:cs typeface="Times New Roman" panose="02020603050405020304" pitchFamily="18" charset="0"/>
              </a:rPr>
              <a:t>Hình</a:t>
            </a:r>
            <a:r>
              <a:rPr lang="en-US" altLang="en-US" sz="4000" dirty="0">
                <a:solidFill>
                  <a:srgbClr val="FFFF00"/>
                </a:solidFill>
                <a:latin typeface="Times New Roman" panose="02020603050405020304" pitchFamily="18" charset="0"/>
                <a:ea typeface="Calibri" panose="020F0502020204030204" pitchFamily="34" charset="0"/>
                <a:cs typeface="Times New Roman" panose="02020603050405020304" pitchFamily="18" charset="0"/>
              </a:rPr>
              <a:t> 5) </a:t>
            </a:r>
            <a:r>
              <a:rPr lang="en-US" altLang="en-US" sz="4000" dirty="0" err="1">
                <a:solidFill>
                  <a:srgbClr val="FFFF00"/>
                </a:solidFill>
                <a:latin typeface="Times New Roman" panose="02020603050405020304" pitchFamily="18" charset="0"/>
                <a:ea typeface="Calibri" panose="020F0502020204030204" pitchFamily="34" charset="0"/>
                <a:cs typeface="Times New Roman" panose="02020603050405020304" pitchFamily="18" charset="0"/>
              </a:rPr>
              <a:t>có</a:t>
            </a:r>
            <a:r>
              <a:rPr lang="en-US" altLang="en-US" sz="4000" dirty="0">
                <a:solidFill>
                  <a:srgbClr val="FFFF00"/>
                </a:solidFill>
                <a:latin typeface="Times New Roman" panose="02020603050405020304" pitchFamily="18" charset="0"/>
                <a:ea typeface="Calibri" panose="020F0502020204030204" pitchFamily="34" charset="0"/>
                <a:cs typeface="Times New Roman" panose="02020603050405020304" pitchFamily="18" charset="0"/>
              </a:rPr>
              <a:t> </a:t>
            </a:r>
            <a:r>
              <a:rPr lang="en-US" altLang="en-US" sz="4000" dirty="0" smtClean="0">
                <a:solidFill>
                  <a:srgbClr val="FFFF00"/>
                </a:solidFill>
                <a:latin typeface="Times New Roman" panose="02020603050405020304" pitchFamily="18" charset="0"/>
                <a:ea typeface="Calibri" panose="020F0502020204030204" pitchFamily="34" charset="0"/>
                <a:cs typeface="Times New Roman" panose="02020603050405020304" pitchFamily="18" charset="0"/>
              </a:rPr>
              <a:t>:</a:t>
            </a:r>
            <a:br>
              <a:rPr lang="en-US" altLang="en-US" sz="4000" dirty="0" smtClean="0">
                <a:solidFill>
                  <a:srgbClr val="FFFF00"/>
                </a:solidFill>
                <a:latin typeface="Times New Roman" panose="02020603050405020304" pitchFamily="18" charset="0"/>
                <a:ea typeface="Calibri" panose="020F0502020204030204" pitchFamily="34" charset="0"/>
                <a:cs typeface="Times New Roman" panose="02020603050405020304" pitchFamily="18" charset="0"/>
              </a:rPr>
            </a:br>
            <a:r>
              <a:rPr lang="en-US" altLang="en-US" sz="5400" dirty="0">
                <a:solidFill>
                  <a:srgbClr val="FFFF00"/>
                </a:solidFill>
                <a:latin typeface="Arial" panose="020B0604020202020204" pitchFamily="34" charset="0"/>
              </a:rPr>
              <a:t/>
            </a:r>
            <a:br>
              <a:rPr lang="en-US" altLang="en-US" sz="5400" dirty="0">
                <a:solidFill>
                  <a:srgbClr val="FFFF00"/>
                </a:solidFill>
                <a:latin typeface="Arial" panose="020B0604020202020204" pitchFamily="34" charset="0"/>
              </a:rPr>
            </a:br>
            <a:endParaRPr lang="en-US" dirty="0">
              <a:solidFill>
                <a:srgbClr val="FFFF00"/>
              </a:solidFill>
            </a:endParaRPr>
          </a:p>
        </p:txBody>
      </p:sp>
      <p:pic>
        <p:nvPicPr>
          <p:cNvPr id="4" name="Picture 3"/>
          <p:cNvPicPr/>
          <p:nvPr/>
        </p:nvPicPr>
        <p:blipFill>
          <a:blip r:embed="rId2"/>
          <a:stretch>
            <a:fillRect/>
          </a:stretch>
        </p:blipFill>
        <p:spPr>
          <a:xfrm>
            <a:off x="3568925" y="1"/>
            <a:ext cx="4730123" cy="3854370"/>
          </a:xfrm>
          <a:prstGeom prst="rect">
            <a:avLst/>
          </a:prstGeom>
          <a:solidFill>
            <a:schemeClr val="accent2"/>
          </a:solidFill>
          <a:effectLst>
            <a:innerShdw blurRad="63500" dist="50800" dir="16200000">
              <a:prstClr val="black">
                <a:alpha val="50000"/>
              </a:prstClr>
            </a:innerShdw>
          </a:effectLst>
        </p:spPr>
      </p:pic>
      <p:sp>
        <p:nvSpPr>
          <p:cNvPr id="8" name="Title 1"/>
          <p:cNvSpPr txBox="1"/>
          <p:nvPr/>
        </p:nvSpPr>
        <p:spPr>
          <a:xfrm>
            <a:off x="0" y="5240569"/>
            <a:ext cx="10515600" cy="1325563"/>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3600" b="0" i="0" u="none" strike="noStrike" kern="1200" cap="none" spc="0" normalizeH="0" baseline="0" noProof="0" dirty="0" smtClean="0">
                <a:ln>
                  <a:noFill/>
                </a:ln>
                <a:solidFill>
                  <a:srgbClr val="FFFF00"/>
                </a:solidFill>
                <a:effectLst/>
                <a:uLnTx/>
                <a:uFillTx/>
                <a:latin typeface="Calibri Light"/>
                <a:ea typeface="+mj-ea"/>
                <a:cs typeface="+mj-cs"/>
              </a:rPr>
              <a:t/>
            </a:r>
            <a:br>
              <a:rPr kumimoji="0" lang="en-US" altLang="en-US" sz="3600" b="0" i="0" u="none" strike="noStrike" kern="1200" cap="none" spc="0" normalizeH="0" baseline="0" noProof="0" dirty="0" smtClean="0">
                <a:ln>
                  <a:noFill/>
                </a:ln>
                <a:solidFill>
                  <a:srgbClr val="FFFF00"/>
                </a:solidFill>
                <a:effectLst/>
                <a:uLnTx/>
                <a:uFillTx/>
                <a:latin typeface="Calibri Light"/>
                <a:ea typeface="+mj-ea"/>
                <a:cs typeface="+mj-cs"/>
              </a:rPr>
            </a:br>
            <a: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 Ba </a:t>
            </a:r>
            <a:r>
              <a:rPr kumimoji="0" lang="en-US" altLang="en-US" sz="3600" b="0" i="0" u="none" strike="noStrike" kern="1200" cap="none" spc="0" normalizeH="0" baseline="0" noProof="0" dirty="0" err="1"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góc</a:t>
            </a:r>
            <a: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3600" b="0" i="0" u="none" strike="noStrike" kern="1200" cap="none" spc="0" normalizeH="0" baseline="0" noProof="0" dirty="0" err="1"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đỉnh</a:t>
            </a:r>
            <a: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 A, B, C </a:t>
            </a:r>
            <a:r>
              <a:rPr kumimoji="0" lang="en-US" altLang="en-US" sz="3600" b="0" i="0" u="none" strike="noStrike" kern="1200" cap="none" spc="0" normalizeH="0" baseline="0" noProof="0" dirty="0" err="1"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bằng</a:t>
            </a:r>
            <a: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3600" b="0" i="0" u="none" strike="noStrike" kern="1200" cap="none" spc="0" normalizeH="0" baseline="0" noProof="0" dirty="0" err="1"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nhau</a:t>
            </a:r>
            <a: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a:t>
            </a:r>
            <a:r>
              <a:rPr kumimoji="0" lang="en-US" altLang="en-US" sz="3600" b="0" i="0" u="none" strike="noStrike" kern="1200" cap="none" spc="0" normalizeH="0" baseline="0" noProof="0" dirty="0" smtClean="0">
                <a:ln>
                  <a:noFill/>
                </a:ln>
                <a:solidFill>
                  <a:srgbClr val="FFFF00"/>
                </a:solidFill>
                <a:effectLst/>
                <a:uLnTx/>
                <a:uFillTx/>
                <a:latin typeface="Calibri Light"/>
                <a:ea typeface="+mj-ea"/>
                <a:cs typeface="+mj-cs"/>
              </a:rPr>
              <a:t/>
            </a:r>
            <a:br>
              <a:rPr kumimoji="0" lang="en-US" altLang="en-US" sz="3600" b="0" i="0" u="none" strike="noStrike" kern="1200" cap="none" spc="0" normalizeH="0" baseline="0" noProof="0" dirty="0" smtClean="0">
                <a:ln>
                  <a:noFill/>
                </a:ln>
                <a:solidFill>
                  <a:srgbClr val="FFFF00"/>
                </a:solidFill>
                <a:effectLst/>
                <a:uLnTx/>
                <a:uFillTx/>
                <a:latin typeface="Calibri Light"/>
                <a:ea typeface="+mj-ea"/>
                <a:cs typeface="+mj-cs"/>
              </a:rPr>
            </a:br>
            <a:endParaRPr kumimoji="0" lang="en-US" sz="3600" b="0" i="0" u="none" strike="noStrike" kern="1200" cap="none" spc="0" normalizeH="0" baseline="0" noProof="0" dirty="0">
              <a:ln>
                <a:noFill/>
              </a:ln>
              <a:solidFill>
                <a:srgbClr val="FFFF00"/>
              </a:solidFill>
              <a:effectLst/>
              <a:uLnTx/>
              <a:uFillTx/>
              <a:latin typeface="Calibri Light"/>
              <a:ea typeface="+mj-ea"/>
              <a:cs typeface="+mj-cs"/>
            </a:endParaRPr>
          </a:p>
        </p:txBody>
      </p:sp>
      <p:sp>
        <p:nvSpPr>
          <p:cNvPr id="9" name="Title 1"/>
          <p:cNvSpPr txBox="1"/>
          <p:nvPr/>
        </p:nvSpPr>
        <p:spPr>
          <a:xfrm>
            <a:off x="0" y="4613831"/>
            <a:ext cx="10515600" cy="1325563"/>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3600" b="0" i="0" u="none" strike="noStrike" kern="1200" cap="none" spc="0" normalizeH="0" baseline="0" noProof="0" dirty="0" smtClean="0">
                <a:ln>
                  <a:noFill/>
                </a:ln>
                <a:solidFill>
                  <a:srgbClr val="FFFF00"/>
                </a:solidFill>
                <a:effectLst/>
                <a:uLnTx/>
                <a:uFillTx/>
                <a:latin typeface="Calibri Light"/>
                <a:ea typeface="+mj-ea"/>
                <a:cs typeface="+mj-cs"/>
              </a:rPr>
              <a:t/>
            </a:r>
            <a:br>
              <a:rPr kumimoji="0" lang="en-US" altLang="en-US" sz="3600" b="0" i="0" u="none" strike="noStrike" kern="1200" cap="none" spc="0" normalizeH="0" baseline="0" noProof="0" dirty="0" smtClean="0">
                <a:ln>
                  <a:noFill/>
                </a:ln>
                <a:solidFill>
                  <a:srgbClr val="FFFF00"/>
                </a:solidFill>
                <a:effectLst/>
                <a:uLnTx/>
                <a:uFillTx/>
                <a:latin typeface="Calibri Light"/>
                <a:ea typeface="+mj-ea"/>
                <a:cs typeface="+mj-cs"/>
              </a:rPr>
            </a:br>
            <a: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 Ba </a:t>
            </a:r>
            <a:r>
              <a:rPr kumimoji="0" lang="en-US" altLang="en-US" sz="3600" b="0" i="0" u="none" strike="noStrike" kern="1200" cap="none" spc="0" normalizeH="0" baseline="0" noProof="0" dirty="0" err="1"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cạnh</a:t>
            </a:r>
            <a: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3600" b="0" i="0" u="none" strike="noStrike" kern="1200" cap="none" spc="0" normalizeH="0" baseline="0" noProof="0" dirty="0" err="1"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bằng</a:t>
            </a:r>
            <a: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3600" b="0" i="0" u="none" strike="noStrike" kern="1200" cap="none" spc="0" normalizeH="0" baseline="0" noProof="0" dirty="0" err="1"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nhau</a:t>
            </a:r>
            <a: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 AB = AC = BC. </a:t>
            </a:r>
            <a:r>
              <a:rPr kumimoji="0" lang="en-US" altLang="en-US" sz="3600" b="0" i="0" u="none" strike="noStrike" kern="1200" cap="none" spc="0" normalizeH="0" baseline="0" noProof="0" dirty="0" smtClean="0">
                <a:ln>
                  <a:noFill/>
                </a:ln>
                <a:solidFill>
                  <a:srgbClr val="FFFF00"/>
                </a:solidFill>
                <a:effectLst/>
                <a:uLnTx/>
                <a:uFillTx/>
                <a:latin typeface="Calibri Light"/>
                <a:ea typeface="+mj-ea"/>
                <a:cs typeface="+mj-cs"/>
              </a:rPr>
              <a:t/>
            </a:r>
            <a:br>
              <a:rPr kumimoji="0" lang="en-US" altLang="en-US" sz="3600" b="0" i="0" u="none" strike="noStrike" kern="1200" cap="none" spc="0" normalizeH="0" baseline="0" noProof="0" dirty="0" smtClean="0">
                <a:ln>
                  <a:noFill/>
                </a:ln>
                <a:solidFill>
                  <a:srgbClr val="FFFF00"/>
                </a:solidFill>
                <a:effectLst/>
                <a:uLnTx/>
                <a:uFillTx/>
                <a:latin typeface="Calibri Light"/>
                <a:ea typeface="+mj-ea"/>
                <a:cs typeface="+mj-cs"/>
              </a:rPr>
            </a:br>
            <a:endParaRPr kumimoji="0" lang="en-US" sz="3600" b="0" i="0" u="none" strike="noStrike" kern="1200" cap="none" spc="0" normalizeH="0" baseline="0" noProof="0" dirty="0">
              <a:ln>
                <a:noFill/>
              </a:ln>
              <a:solidFill>
                <a:srgbClr val="FFFF00"/>
              </a:solidFill>
              <a:effectLst/>
              <a:uLnTx/>
              <a:uFillTx/>
              <a:latin typeface="Calibri Light"/>
              <a:ea typeface="+mj-ea"/>
              <a:cs typeface="+mj-cs"/>
            </a:endParaRPr>
          </a:p>
        </p:txBody>
      </p:sp>
      <p:sp>
        <p:nvSpPr>
          <p:cNvPr id="10" name="Title 1"/>
          <p:cNvSpPr txBox="1"/>
          <p:nvPr/>
        </p:nvSpPr>
        <p:spPr>
          <a:xfrm>
            <a:off x="0" y="5851964"/>
            <a:ext cx="10515600" cy="1325563"/>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3600" b="0" i="0" u="none" strike="noStrike" kern="1200" cap="none" spc="0" normalizeH="0" baseline="0" noProof="0" dirty="0" smtClean="0">
                <a:ln>
                  <a:noFill/>
                </a:ln>
                <a:solidFill>
                  <a:srgbClr val="FFFF00"/>
                </a:solidFill>
                <a:effectLst/>
                <a:uLnTx/>
                <a:uFillTx/>
                <a:latin typeface="Calibri Light"/>
                <a:ea typeface="+mj-ea"/>
                <a:cs typeface="+mj-cs"/>
              </a:rPr>
              <a:t/>
            </a:r>
            <a:br>
              <a:rPr kumimoji="0" lang="en-US" altLang="en-US" sz="3600" b="0" i="0" u="none" strike="noStrike" kern="1200" cap="none" spc="0" normalizeH="0" baseline="0" noProof="0" dirty="0" smtClean="0">
                <a:ln>
                  <a:noFill/>
                </a:ln>
                <a:solidFill>
                  <a:srgbClr val="FFFF00"/>
                </a:solidFill>
                <a:effectLst/>
                <a:uLnTx/>
                <a:uFillTx/>
                <a:latin typeface="Calibri Light"/>
                <a:ea typeface="+mj-ea"/>
                <a:cs typeface="+mj-cs"/>
              </a:rPr>
            </a:br>
            <a: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sym typeface="Wingdings" panose="05000000000000000000" pitchFamily="2" charset="2"/>
              </a:rPr>
              <a:t></a:t>
            </a:r>
            <a: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Tam </a:t>
            </a:r>
            <a:r>
              <a:rPr kumimoji="0" lang="en-US" altLang="en-US" sz="3600" b="0" i="0" u="none" strike="noStrike" kern="1200" cap="none" spc="0" normalizeH="0" baseline="0" noProof="0" dirty="0" err="1"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giác</a:t>
            </a:r>
            <a: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 ABC </a:t>
            </a:r>
            <a:r>
              <a:rPr kumimoji="0" lang="en-US" altLang="en-US" sz="3600" b="0" i="0" u="none" strike="noStrike" kern="1200" cap="none" spc="0" normalizeH="0" baseline="0" noProof="0" dirty="0" err="1"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như</a:t>
            </a:r>
            <a: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3600" b="0" i="0" u="none" strike="noStrike" kern="1200" cap="none" spc="0" normalizeH="0" baseline="0" noProof="0" dirty="0" err="1"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thế</a:t>
            </a:r>
            <a: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3600" b="0" i="0" u="none" strike="noStrike" kern="1200" cap="none" spc="0" normalizeH="0" baseline="0" noProof="0" dirty="0" err="1"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được</a:t>
            </a:r>
            <a: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3600" b="0" i="0" u="none" strike="noStrike" kern="1200" cap="none" spc="0" normalizeH="0" baseline="0" noProof="0" dirty="0" err="1"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gọi</a:t>
            </a:r>
            <a: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3600" b="0" i="0" u="none" strike="noStrike" kern="1200" cap="none" spc="0" normalizeH="0" baseline="0" noProof="0" dirty="0" err="1"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là</a:t>
            </a:r>
            <a: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36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tam </a:t>
            </a:r>
            <a:r>
              <a:rPr kumimoji="0" lang="en-US" altLang="en-US" sz="36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giác</a:t>
            </a:r>
            <a:r>
              <a:rPr kumimoji="0" lang="en-US" altLang="en-US" sz="36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 </a:t>
            </a:r>
            <a:r>
              <a:rPr kumimoji="0" lang="en-US" altLang="en-US" sz="36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đều</a:t>
            </a:r>
            <a: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a:t>
            </a:r>
            <a:r>
              <a:rPr kumimoji="0" lang="en-US" altLang="en-US" sz="3600" b="0" i="0" u="none" strike="noStrike" kern="1200" cap="none" spc="0" normalizeH="0" baseline="0" noProof="0" dirty="0" smtClean="0">
                <a:ln>
                  <a:noFill/>
                </a:ln>
                <a:solidFill>
                  <a:srgbClr val="FFFF00"/>
                </a:solidFill>
                <a:effectLst/>
                <a:uLnTx/>
                <a:uFillTx/>
                <a:latin typeface="Arial" panose="020B0604020202020204" pitchFamily="34" charset="0"/>
                <a:ea typeface="+mj-ea"/>
                <a:cs typeface="+mj-cs"/>
              </a:rPr>
              <a:t/>
            </a:r>
            <a:br>
              <a:rPr kumimoji="0" lang="en-US" altLang="en-US" sz="3600" b="0" i="0" u="none" strike="noStrike" kern="1200" cap="none" spc="0" normalizeH="0" baseline="0" noProof="0" dirty="0" smtClean="0">
                <a:ln>
                  <a:noFill/>
                </a:ln>
                <a:solidFill>
                  <a:srgbClr val="FFFF00"/>
                </a:solidFill>
                <a:effectLst/>
                <a:uLnTx/>
                <a:uFillTx/>
                <a:latin typeface="Arial" panose="020B0604020202020204" pitchFamily="34" charset="0"/>
                <a:ea typeface="+mj-ea"/>
                <a:cs typeface="+mj-cs"/>
              </a:rPr>
            </a:br>
            <a:endParaRPr kumimoji="0" lang="en-US" sz="3600" b="0" i="0" u="none" strike="noStrike" kern="1200" cap="none" spc="0" normalizeH="0" baseline="0" noProof="0" dirty="0">
              <a:ln>
                <a:noFill/>
              </a:ln>
              <a:solidFill>
                <a:srgbClr val="FFFF00"/>
              </a:solidFill>
              <a:effectLst/>
              <a:uLnTx/>
              <a:uFillTx/>
              <a:latin typeface="Calibri Light"/>
              <a:ea typeface="+mj-ea"/>
              <a:cs typeface="+mj-cs"/>
            </a:endParaRPr>
          </a:p>
        </p:txBody>
      </p:sp>
      <p:sp>
        <p:nvSpPr>
          <p:cNvPr id="11" name="Title 1"/>
          <p:cNvSpPr txBox="1"/>
          <p:nvPr/>
        </p:nvSpPr>
        <p:spPr>
          <a:xfrm>
            <a:off x="0" y="4274130"/>
            <a:ext cx="10515600" cy="1325563"/>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
            </a:r>
            <a:b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br>
            <a: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 Ba </a:t>
            </a:r>
            <a:r>
              <a:rPr kumimoji="0" lang="en-US" altLang="en-US" sz="3600" b="0" i="0" u="none" strike="noStrike" kern="1200" cap="none" spc="0" normalizeH="0" baseline="0" noProof="0" dirty="0" err="1"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đỉnh</a:t>
            </a:r>
            <a:r>
              <a:rPr kumimoji="0" lang="en-US" altLang="en-US" sz="3600" b="0" i="0" u="none" strike="noStrike" kern="1200" cap="none" spc="0" normalizeH="0" baseline="0" noProof="0" dirty="0" smtClean="0">
                <a:ln>
                  <a:noFill/>
                </a:ln>
                <a:solidFill>
                  <a:srgbClr val="FFFF00"/>
                </a:solidFill>
                <a:effectLst/>
                <a:uLnTx/>
                <a:uFillTx/>
                <a:latin typeface="Times New Roman" panose="02020603050405020304" pitchFamily="18" charset="0"/>
                <a:ea typeface="Calibri" panose="020F0502020204030204" pitchFamily="34" charset="0"/>
                <a:cs typeface="Times New Roman" panose="02020603050405020304" pitchFamily="18" charset="0"/>
              </a:rPr>
              <a:t>: A, B, C ; </a:t>
            </a:r>
            <a:r>
              <a:rPr kumimoji="0" lang="en-US" altLang="en-US" sz="3600" b="0" i="0" u="none" strike="noStrike" kern="1200" cap="none" spc="0" normalizeH="0" baseline="0" noProof="0" dirty="0" smtClean="0">
                <a:ln>
                  <a:noFill/>
                </a:ln>
                <a:solidFill>
                  <a:srgbClr val="FFFF00"/>
                </a:solidFill>
                <a:effectLst/>
                <a:uLnTx/>
                <a:uFillTx/>
                <a:latin typeface="Calibri Light"/>
                <a:ea typeface="+mj-ea"/>
                <a:cs typeface="+mj-cs"/>
              </a:rPr>
              <a:t/>
            </a:r>
            <a:br>
              <a:rPr kumimoji="0" lang="en-US" altLang="en-US" sz="3600" b="0" i="0" u="none" strike="noStrike" kern="1200" cap="none" spc="0" normalizeH="0" baseline="0" noProof="0" dirty="0" smtClean="0">
                <a:ln>
                  <a:noFill/>
                </a:ln>
                <a:solidFill>
                  <a:srgbClr val="FFFF00"/>
                </a:solidFill>
                <a:effectLst/>
                <a:uLnTx/>
                <a:uFillTx/>
                <a:latin typeface="Calibri Light"/>
                <a:ea typeface="+mj-ea"/>
                <a:cs typeface="+mj-cs"/>
              </a:rPr>
            </a:br>
            <a:r>
              <a:rPr kumimoji="0" lang="en-US" altLang="en-US" sz="3600" b="0" i="0" u="none" strike="noStrike" kern="1200" cap="none" spc="0" normalizeH="0" baseline="0" noProof="0" dirty="0" smtClean="0">
                <a:ln>
                  <a:noFill/>
                </a:ln>
                <a:solidFill>
                  <a:srgbClr val="FFFF00"/>
                </a:solidFill>
                <a:effectLst/>
                <a:uLnTx/>
                <a:uFillTx/>
                <a:latin typeface="Arial" panose="020B0604020202020204" pitchFamily="34" charset="0"/>
                <a:ea typeface="+mj-ea"/>
                <a:cs typeface="+mj-cs"/>
              </a:rPr>
              <a:t/>
            </a:r>
            <a:br>
              <a:rPr kumimoji="0" lang="en-US" altLang="en-US" sz="3600" b="0" i="0" u="none" strike="noStrike" kern="1200" cap="none" spc="0" normalizeH="0" baseline="0" noProof="0" dirty="0" smtClean="0">
                <a:ln>
                  <a:noFill/>
                </a:ln>
                <a:solidFill>
                  <a:srgbClr val="FFFF00"/>
                </a:solidFill>
                <a:effectLst/>
                <a:uLnTx/>
                <a:uFillTx/>
                <a:latin typeface="Arial" panose="020B0604020202020204" pitchFamily="34" charset="0"/>
                <a:ea typeface="+mj-ea"/>
                <a:cs typeface="+mj-cs"/>
              </a:rPr>
            </a:br>
            <a:endParaRPr kumimoji="0" lang="en-US" sz="3600" b="0" i="0" u="none" strike="noStrike" kern="1200" cap="none" spc="0" normalizeH="0" baseline="0" noProof="0" dirty="0">
              <a:ln>
                <a:noFill/>
              </a:ln>
              <a:solidFill>
                <a:srgbClr val="FFFF00"/>
              </a:solidFill>
              <a:effectLst/>
              <a:uLnTx/>
              <a:uFillTx/>
              <a:latin typeface="Calibri Light"/>
              <a:ea typeface="+mj-ea"/>
              <a:cs typeface="+mj-cs"/>
            </a:endParaRPr>
          </a:p>
        </p:txBody>
      </p:sp>
    </p:spTree>
    <p:extLst>
      <p:ext uri="{BB962C8B-B14F-4D97-AF65-F5344CB8AC3E}">
        <p14:creationId xmlns:p14="http://schemas.microsoft.com/office/powerpoint/2010/main" val="1775348843"/>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11"/>
                                        </p:tgtEl>
                                        <p:attrNameLst>
                                          <p:attrName>style.visibility</p:attrName>
                                        </p:attrNameLst>
                                      </p:cBhvr>
                                      <p:to>
                                        <p:strVal val="visible"/>
                                      </p:to>
                                    </p:set>
                                    <p:anim calcmode="lin" valueType="num">
                                      <p:cBhvr additive="base">
                                        <p:cTn id="13" dur="500" fill="hold"/>
                                        <p:tgtEl>
                                          <p:spTgt spid="11"/>
                                        </p:tgtEl>
                                        <p:attrNameLst>
                                          <p:attrName>ppt_x</p:attrName>
                                        </p:attrNameLst>
                                      </p:cBhvr>
                                      <p:tavLst>
                                        <p:tav tm="0">
                                          <p:val>
                                            <p:strVal val="#ppt_x"/>
                                          </p:val>
                                        </p:tav>
                                        <p:tav tm="100000">
                                          <p:val>
                                            <p:strVal val="#ppt_x"/>
                                          </p:val>
                                        </p:tav>
                                      </p:tavLst>
                                    </p:anim>
                                    <p:anim calcmode="lin" valueType="num">
                                      <p:cBhvr additive="base">
                                        <p:cTn id="14" dur="500" fill="hold"/>
                                        <p:tgtEl>
                                          <p:spTgt spid="11"/>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grpId="0" nodeType="clickEffect">
                                  <p:stCondLst>
                                    <p:cond delay="0"/>
                                  </p:stCondLst>
                                  <p:childTnLst>
                                    <p:set>
                                      <p:cBhvr>
                                        <p:cTn id="18" dur="1" fill="hold">
                                          <p:stCondLst>
                                            <p:cond delay="0"/>
                                          </p:stCondLst>
                                        </p:cTn>
                                        <p:tgtEl>
                                          <p:spTgt spid="9"/>
                                        </p:tgtEl>
                                        <p:attrNameLst>
                                          <p:attrName>style.visibility</p:attrName>
                                        </p:attrNameLst>
                                      </p:cBhvr>
                                      <p:to>
                                        <p:strVal val="visible"/>
                                      </p:to>
                                    </p:set>
                                    <p:animEffect transition="in" filter="fade">
                                      <p:cBhvr>
                                        <p:cTn id="19" dur="1000"/>
                                        <p:tgtEl>
                                          <p:spTgt spid="9"/>
                                        </p:tgtEl>
                                      </p:cBhvr>
                                    </p:animEffect>
                                    <p:anim calcmode="lin" valueType="num">
                                      <p:cBhvr>
                                        <p:cTn id="20" dur="1000" fill="hold"/>
                                        <p:tgtEl>
                                          <p:spTgt spid="9"/>
                                        </p:tgtEl>
                                        <p:attrNameLst>
                                          <p:attrName>ppt_x</p:attrName>
                                        </p:attrNameLst>
                                      </p:cBhvr>
                                      <p:tavLst>
                                        <p:tav tm="0">
                                          <p:val>
                                            <p:strVal val="#ppt_x"/>
                                          </p:val>
                                        </p:tav>
                                        <p:tav tm="100000">
                                          <p:val>
                                            <p:strVal val="#ppt_x"/>
                                          </p:val>
                                        </p:tav>
                                      </p:tavLst>
                                    </p:anim>
                                    <p:anim calcmode="lin" valueType="num">
                                      <p:cBhvr>
                                        <p:cTn id="21" dur="1000" fill="hold"/>
                                        <p:tgtEl>
                                          <p:spTgt spid="9"/>
                                        </p:tgtEl>
                                        <p:attrNameLst>
                                          <p:attrName>ppt_y</p:attrName>
                                        </p:attrNameLst>
                                      </p:cBhvr>
                                      <p:tavLst>
                                        <p:tav tm="0">
                                          <p:val>
                                            <p:strVal val="#ppt_y+.1"/>
                                          </p:val>
                                        </p:tav>
                                        <p:tav tm="100000">
                                          <p:val>
                                            <p:strVal val="#ppt_y"/>
                                          </p:val>
                                        </p:tav>
                                      </p:tavLst>
                                    </p:anim>
                                  </p:childTnLst>
                                </p:cTn>
                              </p:par>
                            </p:childTnLst>
                          </p:cTn>
                        </p:par>
                      </p:childTnLst>
                    </p:cTn>
                  </p:par>
                  <p:par>
                    <p:cTn id="22" fill="hold">
                      <p:stCondLst>
                        <p:cond delay="indefinite"/>
                      </p:stCondLst>
                      <p:childTnLst>
                        <p:par>
                          <p:cTn id="23" fill="hold">
                            <p:stCondLst>
                              <p:cond delay="0"/>
                            </p:stCondLst>
                            <p:childTnLst>
                              <p:par>
                                <p:cTn id="24" presetID="42" presetClass="entr" presetSubtype="0" fill="hold" grpId="0" nodeType="clickEffect">
                                  <p:stCondLst>
                                    <p:cond delay="0"/>
                                  </p:stCondLst>
                                  <p:childTnLst>
                                    <p:set>
                                      <p:cBhvr>
                                        <p:cTn id="25" dur="1" fill="hold">
                                          <p:stCondLst>
                                            <p:cond delay="0"/>
                                          </p:stCondLst>
                                        </p:cTn>
                                        <p:tgtEl>
                                          <p:spTgt spid="8"/>
                                        </p:tgtEl>
                                        <p:attrNameLst>
                                          <p:attrName>style.visibility</p:attrName>
                                        </p:attrNameLst>
                                      </p:cBhvr>
                                      <p:to>
                                        <p:strVal val="visible"/>
                                      </p:to>
                                    </p:set>
                                    <p:animEffect transition="in" filter="fade">
                                      <p:cBhvr>
                                        <p:cTn id="26" dur="1000"/>
                                        <p:tgtEl>
                                          <p:spTgt spid="8"/>
                                        </p:tgtEl>
                                      </p:cBhvr>
                                    </p:animEffect>
                                    <p:anim calcmode="lin" valueType="num">
                                      <p:cBhvr>
                                        <p:cTn id="27" dur="1000" fill="hold"/>
                                        <p:tgtEl>
                                          <p:spTgt spid="8"/>
                                        </p:tgtEl>
                                        <p:attrNameLst>
                                          <p:attrName>ppt_x</p:attrName>
                                        </p:attrNameLst>
                                      </p:cBhvr>
                                      <p:tavLst>
                                        <p:tav tm="0">
                                          <p:val>
                                            <p:strVal val="#ppt_x"/>
                                          </p:val>
                                        </p:tav>
                                        <p:tav tm="100000">
                                          <p:val>
                                            <p:strVal val="#ppt_x"/>
                                          </p:val>
                                        </p:tav>
                                      </p:tavLst>
                                    </p:anim>
                                    <p:anim calcmode="lin" valueType="num">
                                      <p:cBhvr>
                                        <p:cTn id="28" dur="1000" fill="hold"/>
                                        <p:tgtEl>
                                          <p:spTgt spid="8"/>
                                        </p:tgtEl>
                                        <p:attrNameLst>
                                          <p:attrName>ppt_y</p:attrName>
                                        </p:attrNameLst>
                                      </p:cBhvr>
                                      <p:tavLst>
                                        <p:tav tm="0">
                                          <p:val>
                                            <p:strVal val="#ppt_y+.1"/>
                                          </p:val>
                                        </p:tav>
                                        <p:tav tm="100000">
                                          <p:val>
                                            <p:strVal val="#ppt_y"/>
                                          </p:val>
                                        </p:tav>
                                      </p:tavLst>
                                    </p:anim>
                                  </p:childTnLst>
                                </p:cTn>
                              </p:par>
                            </p:childTnLst>
                          </p:cTn>
                        </p:par>
                      </p:childTnLst>
                    </p:cTn>
                  </p:par>
                  <p:par>
                    <p:cTn id="29" fill="hold">
                      <p:stCondLst>
                        <p:cond delay="indefinite"/>
                      </p:stCondLst>
                      <p:childTnLst>
                        <p:par>
                          <p:cTn id="30" fill="hold">
                            <p:stCondLst>
                              <p:cond delay="0"/>
                            </p:stCondLst>
                            <p:childTnLst>
                              <p:par>
                                <p:cTn id="31" presetID="31" presetClass="entr" presetSubtype="0" fill="hold" grpId="0" nodeType="clickEffect">
                                  <p:stCondLst>
                                    <p:cond delay="0"/>
                                  </p:stCondLst>
                                  <p:childTnLst>
                                    <p:set>
                                      <p:cBhvr>
                                        <p:cTn id="32" dur="1" fill="hold">
                                          <p:stCondLst>
                                            <p:cond delay="0"/>
                                          </p:stCondLst>
                                        </p:cTn>
                                        <p:tgtEl>
                                          <p:spTgt spid="10"/>
                                        </p:tgtEl>
                                        <p:attrNameLst>
                                          <p:attrName>style.visibility</p:attrName>
                                        </p:attrNameLst>
                                      </p:cBhvr>
                                      <p:to>
                                        <p:strVal val="visible"/>
                                      </p:to>
                                    </p:set>
                                    <p:anim calcmode="lin" valueType="num">
                                      <p:cBhvr>
                                        <p:cTn id="33" dur="1000" fill="hold"/>
                                        <p:tgtEl>
                                          <p:spTgt spid="10"/>
                                        </p:tgtEl>
                                        <p:attrNameLst>
                                          <p:attrName>ppt_w</p:attrName>
                                        </p:attrNameLst>
                                      </p:cBhvr>
                                      <p:tavLst>
                                        <p:tav tm="0">
                                          <p:val>
                                            <p:fltVal val="0"/>
                                          </p:val>
                                        </p:tav>
                                        <p:tav tm="100000">
                                          <p:val>
                                            <p:strVal val="#ppt_w"/>
                                          </p:val>
                                        </p:tav>
                                      </p:tavLst>
                                    </p:anim>
                                    <p:anim calcmode="lin" valueType="num">
                                      <p:cBhvr>
                                        <p:cTn id="34" dur="1000" fill="hold"/>
                                        <p:tgtEl>
                                          <p:spTgt spid="10"/>
                                        </p:tgtEl>
                                        <p:attrNameLst>
                                          <p:attrName>ppt_h</p:attrName>
                                        </p:attrNameLst>
                                      </p:cBhvr>
                                      <p:tavLst>
                                        <p:tav tm="0">
                                          <p:val>
                                            <p:fltVal val="0"/>
                                          </p:val>
                                        </p:tav>
                                        <p:tav tm="100000">
                                          <p:val>
                                            <p:strVal val="#ppt_h"/>
                                          </p:val>
                                        </p:tav>
                                      </p:tavLst>
                                    </p:anim>
                                    <p:anim calcmode="lin" valueType="num">
                                      <p:cBhvr>
                                        <p:cTn id="35" dur="1000" fill="hold"/>
                                        <p:tgtEl>
                                          <p:spTgt spid="10"/>
                                        </p:tgtEl>
                                        <p:attrNameLst>
                                          <p:attrName>style.rotation</p:attrName>
                                        </p:attrNameLst>
                                      </p:cBhvr>
                                      <p:tavLst>
                                        <p:tav tm="0">
                                          <p:val>
                                            <p:fltVal val="90"/>
                                          </p:val>
                                        </p:tav>
                                        <p:tav tm="100000">
                                          <p:val>
                                            <p:fltVal val="0"/>
                                          </p:val>
                                        </p:tav>
                                      </p:tavLst>
                                    </p:anim>
                                    <p:animEffect transition="in" filter="fade">
                                      <p:cBhvr>
                                        <p:cTn id="36" dur="10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8" grpId="0"/>
      <p:bldP spid="9" grpId="0"/>
      <p:bldP spid="10" grpId="0"/>
      <p:bldP spid="11"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91415" y="0"/>
            <a:ext cx="12010840" cy="6758609"/>
          </a:xfrm>
        </p:spPr>
      </p:pic>
    </p:spTree>
    <p:extLst>
      <p:ext uri="{BB962C8B-B14F-4D97-AF65-F5344CB8AC3E}">
        <p14:creationId xmlns:p14="http://schemas.microsoft.com/office/powerpoint/2010/main" val="692098378"/>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4"/>
          <p:cNvGrpSpPr/>
          <p:nvPr/>
        </p:nvGrpSpPr>
        <p:grpSpPr bwMode="auto">
          <a:xfrm rot="19872511">
            <a:off x="1900224" y="3818532"/>
            <a:ext cx="4114800" cy="3886200"/>
            <a:chOff x="576" y="960"/>
            <a:chExt cx="1872" cy="1872"/>
          </a:xfrm>
        </p:grpSpPr>
        <p:sp>
          <p:nvSpPr>
            <p:cNvPr id="18468" name="Oval 5"/>
            <p:cNvSpPr>
              <a:spLocks noChangeArrowheads="1"/>
            </p:cNvSpPr>
            <p:nvPr/>
          </p:nvSpPr>
          <p:spPr bwMode="auto">
            <a:xfrm>
              <a:off x="576" y="960"/>
              <a:ext cx="1872" cy="1872"/>
            </a:xfrm>
            <a:prstGeom prst="ellipse">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pic>
          <p:nvPicPr>
            <p:cNvPr id="18469" name="Picture 6"/>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rot="-8171188">
              <a:off x="1721" y="1264"/>
              <a:ext cx="431" cy="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nvGrpSpPr>
          <p:cNvPr id="3" name="Group 4"/>
          <p:cNvGrpSpPr/>
          <p:nvPr/>
        </p:nvGrpSpPr>
        <p:grpSpPr bwMode="auto">
          <a:xfrm rot="13609068">
            <a:off x="3685042" y="3728303"/>
            <a:ext cx="4216459" cy="4028557"/>
            <a:chOff x="576" y="960"/>
            <a:chExt cx="1872" cy="1872"/>
          </a:xfrm>
        </p:grpSpPr>
        <p:sp>
          <p:nvSpPr>
            <p:cNvPr id="18466" name="Oval 5"/>
            <p:cNvSpPr>
              <a:spLocks noChangeArrowheads="1"/>
            </p:cNvSpPr>
            <p:nvPr/>
          </p:nvSpPr>
          <p:spPr bwMode="auto">
            <a:xfrm>
              <a:off x="576" y="960"/>
              <a:ext cx="1872" cy="1872"/>
            </a:xfrm>
            <a:prstGeom prst="ellipse">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pic>
          <p:nvPicPr>
            <p:cNvPr id="18467" name="Picture 6"/>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rot="-8171188">
              <a:off x="1721" y="1264"/>
              <a:ext cx="431" cy="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
        <p:nvSpPr>
          <p:cNvPr id="9223" name="Arc 7"/>
          <p:cNvSpPr/>
          <p:nvPr/>
        </p:nvSpPr>
        <p:spPr bwMode="auto">
          <a:xfrm>
            <a:off x="4427316" y="4045545"/>
            <a:ext cx="1233487" cy="1716087"/>
          </a:xfrm>
          <a:custGeom>
            <a:avLst/>
            <a:gdLst>
              <a:gd name="T0" fmla="*/ 0 w 15039"/>
              <a:gd name="T1" fmla="*/ 2147483647 h 20927"/>
              <a:gd name="T2" fmla="*/ 2147483647 w 15039"/>
              <a:gd name="T3" fmla="*/ 0 h 20927"/>
              <a:gd name="T4" fmla="*/ 2147483647 w 15039"/>
              <a:gd name="T5" fmla="*/ 2147483647 h 20927"/>
              <a:gd name="T6" fmla="*/ 0 60000 65536"/>
              <a:gd name="T7" fmla="*/ 0 60000 65536"/>
              <a:gd name="T8" fmla="*/ 0 60000 65536"/>
              <a:gd name="T9" fmla="*/ 0 w 15039"/>
              <a:gd name="T10" fmla="*/ 0 h 20927"/>
              <a:gd name="T11" fmla="*/ 15039 w 15039"/>
              <a:gd name="T12" fmla="*/ 20927 h 20927"/>
            </a:gdLst>
            <a:ahLst/>
            <a:cxnLst>
              <a:cxn ang="T6">
                <a:pos x="T0" y="T1"/>
              </a:cxn>
              <a:cxn ang="T7">
                <a:pos x="T2" y="T3"/>
              </a:cxn>
              <a:cxn ang="T8">
                <a:pos x="T4" y="T5"/>
              </a:cxn>
            </a:cxnLst>
            <a:rect l="T9" t="T10" r="T11" b="T12"/>
            <a:pathLst>
              <a:path w="15039" h="20927" fill="none" extrusionOk="0">
                <a:moveTo>
                  <a:pt x="0" y="5422"/>
                </a:moveTo>
                <a:cubicBezTo>
                  <a:pt x="2702" y="2801"/>
                  <a:pt x="6043" y="931"/>
                  <a:pt x="9690" y="-1"/>
                </a:cubicBezTo>
              </a:path>
              <a:path w="15039" h="20927" stroke="0" extrusionOk="0">
                <a:moveTo>
                  <a:pt x="0" y="5422"/>
                </a:moveTo>
                <a:cubicBezTo>
                  <a:pt x="2702" y="2801"/>
                  <a:pt x="6043" y="931"/>
                  <a:pt x="9690" y="-1"/>
                </a:cubicBezTo>
                <a:lnTo>
                  <a:pt x="15039" y="20927"/>
                </a:lnTo>
                <a:lnTo>
                  <a:pt x="0" y="5422"/>
                </a:lnTo>
                <a:close/>
              </a:path>
            </a:pathLst>
          </a:custGeom>
          <a:noFill/>
          <a:ln w="19050">
            <a:solidFill>
              <a:srgbClr val="C00000"/>
            </a:solidFill>
            <a:prstDash val="sysDot"/>
            <a:round/>
          </a:ln>
          <a:extLst>
            <a:ext uri="{909E8E84-426E-40DD-AFC4-6F175D3DCCD1}">
              <a14:hiddenFill xmlns:a14="http://schemas.microsoft.com/office/drawing/2010/main">
                <a:solidFill>
                  <a:srgbClr val="FFFFFF"/>
                </a:solidFill>
              </a14:hiddenFill>
            </a:ext>
          </a:extLst>
        </p:spPr>
        <p:txBody>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sp>
        <p:nvSpPr>
          <p:cNvPr id="9224" name="Arc 8"/>
          <p:cNvSpPr/>
          <p:nvPr/>
        </p:nvSpPr>
        <p:spPr bwMode="auto">
          <a:xfrm>
            <a:off x="4002725" y="3993278"/>
            <a:ext cx="1276350" cy="1722438"/>
          </a:xfrm>
          <a:custGeom>
            <a:avLst/>
            <a:gdLst>
              <a:gd name="T0" fmla="*/ 2147483647 w 15445"/>
              <a:gd name="T1" fmla="*/ 0 h 20839"/>
              <a:gd name="T2" fmla="*/ 2147483647 w 15445"/>
              <a:gd name="T3" fmla="*/ 2147483647 h 20839"/>
              <a:gd name="T4" fmla="*/ 0 w 15445"/>
              <a:gd name="T5" fmla="*/ 2147483647 h 20839"/>
              <a:gd name="T6" fmla="*/ 0 60000 65536"/>
              <a:gd name="T7" fmla="*/ 0 60000 65536"/>
              <a:gd name="T8" fmla="*/ 0 60000 65536"/>
              <a:gd name="T9" fmla="*/ 0 w 15445"/>
              <a:gd name="T10" fmla="*/ 0 h 20839"/>
              <a:gd name="T11" fmla="*/ 15445 w 15445"/>
              <a:gd name="T12" fmla="*/ 20839 h 20839"/>
            </a:gdLst>
            <a:ahLst/>
            <a:cxnLst>
              <a:cxn ang="T6">
                <a:pos x="T0" y="T1"/>
              </a:cxn>
              <a:cxn ang="T7">
                <a:pos x="T2" y="T3"/>
              </a:cxn>
              <a:cxn ang="T8">
                <a:pos x="T4" y="T5"/>
              </a:cxn>
            </a:cxnLst>
            <a:rect l="T9" t="T10" r="T11" b="T12"/>
            <a:pathLst>
              <a:path w="15445" h="20839" fill="none" extrusionOk="0">
                <a:moveTo>
                  <a:pt x="5682" y="0"/>
                </a:moveTo>
                <a:cubicBezTo>
                  <a:pt x="9389" y="1010"/>
                  <a:pt x="12759" y="2991"/>
                  <a:pt x="15445" y="5738"/>
                </a:cubicBezTo>
              </a:path>
              <a:path w="15445" h="20839" stroke="0" extrusionOk="0">
                <a:moveTo>
                  <a:pt x="5682" y="0"/>
                </a:moveTo>
                <a:cubicBezTo>
                  <a:pt x="9389" y="1010"/>
                  <a:pt x="12759" y="2991"/>
                  <a:pt x="15445" y="5738"/>
                </a:cubicBezTo>
                <a:lnTo>
                  <a:pt x="0" y="20839"/>
                </a:lnTo>
                <a:lnTo>
                  <a:pt x="5682" y="0"/>
                </a:lnTo>
                <a:close/>
              </a:path>
            </a:pathLst>
          </a:custGeom>
          <a:noFill/>
          <a:ln w="19050">
            <a:solidFill>
              <a:srgbClr val="C00000"/>
            </a:solidFill>
            <a:prstDash val="sysDot"/>
            <a:round/>
          </a:ln>
          <a:extLst>
            <a:ext uri="{909E8E84-426E-40DD-AFC4-6F175D3DCCD1}">
              <a14:hiddenFill xmlns:a14="http://schemas.microsoft.com/office/drawing/2010/main">
                <a:solidFill>
                  <a:srgbClr val="FFFFFF"/>
                </a:solidFill>
              </a14:hiddenFill>
            </a:ext>
          </a:extLst>
        </p:spPr>
        <p:txBody>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sp>
        <p:nvSpPr>
          <p:cNvPr id="9226" name="Line 10"/>
          <p:cNvSpPr>
            <a:spLocks noChangeShapeType="1"/>
          </p:cNvSpPr>
          <p:nvPr/>
        </p:nvSpPr>
        <p:spPr bwMode="auto">
          <a:xfrm flipH="1">
            <a:off x="3948597" y="4169609"/>
            <a:ext cx="904875" cy="1562100"/>
          </a:xfrm>
          <a:prstGeom prst="line">
            <a:avLst/>
          </a:prstGeom>
          <a:noFill/>
          <a:ln w="28575">
            <a:solidFill>
              <a:srgbClr val="000000"/>
            </a:solidFill>
            <a:round/>
          </a:ln>
          <a:extLst>
            <a:ext uri="{909E8E84-426E-40DD-AFC4-6F175D3DCCD1}">
              <a14:hiddenFill xmlns:a14="http://schemas.microsoft.com/office/drawing/2010/main">
                <a:noFill/>
              </a14:hiddenFill>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9227" name="Line 11"/>
          <p:cNvSpPr>
            <a:spLocks noChangeShapeType="1"/>
          </p:cNvSpPr>
          <p:nvPr/>
        </p:nvSpPr>
        <p:spPr bwMode="auto">
          <a:xfrm>
            <a:off x="4840468" y="4174567"/>
            <a:ext cx="895350" cy="1562100"/>
          </a:xfrm>
          <a:prstGeom prst="line">
            <a:avLst/>
          </a:prstGeom>
          <a:noFill/>
          <a:ln w="28575">
            <a:solidFill>
              <a:srgbClr val="000000"/>
            </a:solidFill>
            <a:round/>
          </a:ln>
          <a:extLst>
            <a:ext uri="{909E8E84-426E-40DD-AFC4-6F175D3DCCD1}">
              <a14:hiddenFill xmlns:a14="http://schemas.microsoft.com/office/drawing/2010/main">
                <a:noFill/>
              </a14:hiddenFill>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9228" name="Line 12"/>
          <p:cNvSpPr>
            <a:spLocks noChangeShapeType="1"/>
          </p:cNvSpPr>
          <p:nvPr/>
        </p:nvSpPr>
        <p:spPr bwMode="auto">
          <a:xfrm>
            <a:off x="4367281" y="5000626"/>
            <a:ext cx="104775" cy="66675"/>
          </a:xfrm>
          <a:prstGeom prst="line">
            <a:avLst/>
          </a:prstGeom>
          <a:noFill/>
          <a:ln w="28575">
            <a:solidFill>
              <a:srgbClr val="FF0000"/>
            </a:solidFill>
            <a:round/>
          </a:ln>
          <a:extLst>
            <a:ext uri="{909E8E84-426E-40DD-AFC4-6F175D3DCCD1}">
              <a14:hiddenFill xmlns:a14="http://schemas.microsoft.com/office/drawing/2010/main">
                <a:noFill/>
              </a14:hiddenFill>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9229" name="Line 13"/>
          <p:cNvSpPr>
            <a:spLocks noChangeShapeType="1"/>
          </p:cNvSpPr>
          <p:nvPr/>
        </p:nvSpPr>
        <p:spPr bwMode="auto">
          <a:xfrm flipH="1">
            <a:off x="5234787" y="4883984"/>
            <a:ext cx="95250" cy="66675"/>
          </a:xfrm>
          <a:prstGeom prst="line">
            <a:avLst/>
          </a:prstGeom>
          <a:noFill/>
          <a:ln w="28575">
            <a:solidFill>
              <a:srgbClr val="FF0000"/>
            </a:solidFill>
            <a:round/>
          </a:ln>
          <a:extLst>
            <a:ext uri="{909E8E84-426E-40DD-AFC4-6F175D3DCCD1}">
              <a14:hiddenFill xmlns:a14="http://schemas.microsoft.com/office/drawing/2010/main">
                <a:noFill/>
              </a14:hiddenFill>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grpSp>
        <p:nvGrpSpPr>
          <p:cNvPr id="4" name="Group 51"/>
          <p:cNvGrpSpPr/>
          <p:nvPr/>
        </p:nvGrpSpPr>
        <p:grpSpPr bwMode="auto">
          <a:xfrm>
            <a:off x="3925887" y="5685432"/>
            <a:ext cx="1838325" cy="114300"/>
            <a:chOff x="2228850" y="5029200"/>
            <a:chExt cx="1838325" cy="114300"/>
          </a:xfrm>
        </p:grpSpPr>
        <p:grpSp>
          <p:nvGrpSpPr>
            <p:cNvPr id="18461" name="Group 50"/>
            <p:cNvGrpSpPr/>
            <p:nvPr/>
          </p:nvGrpSpPr>
          <p:grpSpPr bwMode="auto">
            <a:xfrm>
              <a:off x="2228850" y="5067300"/>
              <a:ext cx="1838325" cy="38100"/>
              <a:chOff x="2228850" y="5067300"/>
              <a:chExt cx="1838325" cy="38100"/>
            </a:xfrm>
          </p:grpSpPr>
          <p:sp>
            <p:nvSpPr>
              <p:cNvPr id="18463" name="Line 9"/>
              <p:cNvSpPr>
                <a:spLocks noChangeShapeType="1"/>
              </p:cNvSpPr>
              <p:nvPr/>
            </p:nvSpPr>
            <p:spPr bwMode="auto">
              <a:xfrm>
                <a:off x="2247900" y="5086350"/>
                <a:ext cx="1800225" cy="1588"/>
              </a:xfrm>
              <a:prstGeom prst="line">
                <a:avLst/>
              </a:prstGeom>
              <a:noFill/>
              <a:ln w="28575">
                <a:solidFill>
                  <a:srgbClr val="000000"/>
                </a:solidFill>
                <a:round/>
              </a:ln>
              <a:extLst>
                <a:ext uri="{909E8E84-426E-40DD-AFC4-6F175D3DCCD1}">
                  <a14:hiddenFill xmlns:a14="http://schemas.microsoft.com/office/drawing/2010/main">
                    <a:noFill/>
                  </a14:hiddenFill>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64" name="Oval 18"/>
              <p:cNvSpPr>
                <a:spLocks noChangeArrowheads="1"/>
              </p:cNvSpPr>
              <p:nvPr/>
            </p:nvSpPr>
            <p:spPr bwMode="auto">
              <a:xfrm>
                <a:off x="2228850" y="5067300"/>
                <a:ext cx="38100" cy="38100"/>
              </a:xfrm>
              <a:prstGeom prst="ellipse">
                <a:avLst/>
              </a:prstGeom>
              <a:solidFill>
                <a:srgbClr val="FF0000"/>
              </a:solidFill>
              <a:ln w="0">
                <a:solidFill>
                  <a:srgbClr val="000000"/>
                </a:solidFill>
                <a:round/>
              </a:ln>
            </p:spPr>
            <p:txBody>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sp>
            <p:nvSpPr>
              <p:cNvPr id="18465" name="Oval 19"/>
              <p:cNvSpPr>
                <a:spLocks noChangeArrowheads="1"/>
              </p:cNvSpPr>
              <p:nvPr/>
            </p:nvSpPr>
            <p:spPr bwMode="auto">
              <a:xfrm>
                <a:off x="4029075" y="5067300"/>
                <a:ext cx="38100" cy="38100"/>
              </a:xfrm>
              <a:prstGeom prst="ellipse">
                <a:avLst/>
              </a:prstGeom>
              <a:solidFill>
                <a:srgbClr val="FF0000"/>
              </a:solidFill>
              <a:ln w="0">
                <a:solidFill>
                  <a:srgbClr val="000000"/>
                </a:solidFill>
                <a:round/>
              </a:ln>
            </p:spPr>
            <p:txBody>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grpSp>
        <p:sp>
          <p:nvSpPr>
            <p:cNvPr id="18462" name="Line 14"/>
            <p:cNvSpPr>
              <a:spLocks noChangeShapeType="1"/>
            </p:cNvSpPr>
            <p:nvPr/>
          </p:nvSpPr>
          <p:spPr bwMode="auto">
            <a:xfrm>
              <a:off x="3162300" y="5029200"/>
              <a:ext cx="1588" cy="114300"/>
            </a:xfrm>
            <a:prstGeom prst="line">
              <a:avLst/>
            </a:prstGeom>
            <a:noFill/>
            <a:ln w="28575">
              <a:solidFill>
                <a:srgbClr val="FF0000"/>
              </a:solidFill>
              <a:round/>
            </a:ln>
            <a:extLst>
              <a:ext uri="{909E8E84-426E-40DD-AFC4-6F175D3DCCD1}">
                <a14:hiddenFill xmlns:a14="http://schemas.microsoft.com/office/drawing/2010/main">
                  <a:noFill/>
                </a14:hiddenFill>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grpSp>
      <p:sp>
        <p:nvSpPr>
          <p:cNvPr id="9231" name="Rectangle 15"/>
          <p:cNvSpPr>
            <a:spLocks noChangeArrowheads="1"/>
          </p:cNvSpPr>
          <p:nvPr/>
        </p:nvSpPr>
        <p:spPr bwMode="auto">
          <a:xfrm>
            <a:off x="5860972" y="5568678"/>
            <a:ext cx="82115" cy="2769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0" tIns="0" rIns="0" bIns="0">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altLang="en-US" sz="1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mn-cs"/>
              </a:rPr>
              <a:t>B</a:t>
            </a:r>
            <a:endParaRPr kumimoji="0" lang="en-US" altLang="en-US" sz="1800" b="0" i="0" u="none" strike="noStrike" kern="1200" cap="none" spc="0" normalizeH="0" baseline="0" noProof="0" dirty="0">
              <a:ln>
                <a:noFill/>
              </a:ln>
              <a:solidFill>
                <a:prstClr val="black"/>
              </a:solidFill>
              <a:effectLst/>
              <a:uLnTx/>
              <a:uFillTx/>
              <a:latin typeface="Arial" panose="020B0604020202020204" pitchFamily="34" charset="0"/>
              <a:ea typeface="+mn-ea"/>
              <a:cs typeface="+mn-cs"/>
            </a:endParaRPr>
          </a:p>
        </p:txBody>
      </p:sp>
      <p:sp>
        <p:nvSpPr>
          <p:cNvPr id="9232" name="Rectangle 16"/>
          <p:cNvSpPr>
            <a:spLocks noChangeArrowheads="1"/>
          </p:cNvSpPr>
          <p:nvPr/>
        </p:nvSpPr>
        <p:spPr bwMode="auto">
          <a:xfrm>
            <a:off x="3767369" y="5568678"/>
            <a:ext cx="166712" cy="2769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lIns="0" tIns="0" rIns="0" bIns="0">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altLang="en-US" sz="1800" b="0" i="0" u="none" strike="noStrike" kern="1200" cap="none" spc="0" normalizeH="0" baseline="0" noProof="0" dirty="0" smtClean="0">
                <a:ln>
                  <a:noFill/>
                </a:ln>
                <a:solidFill>
                  <a:srgbClr val="000000"/>
                </a:solidFill>
                <a:effectLst/>
                <a:uLnTx/>
                <a:uFillTx/>
                <a:latin typeface="Times New Roman" panose="02020603050405020304" pitchFamily="18" charset="0"/>
                <a:ea typeface="+mn-ea"/>
                <a:cs typeface="+mn-cs"/>
              </a:rPr>
              <a:t>A</a:t>
            </a:r>
            <a:endParaRPr kumimoji="0" lang="en-US" altLang="en-US" sz="1800" b="0" i="0" u="none" strike="noStrike" kern="1200" cap="none" spc="0" normalizeH="0" baseline="0" noProof="0" dirty="0">
              <a:ln>
                <a:noFill/>
              </a:ln>
              <a:solidFill>
                <a:prstClr val="black"/>
              </a:solidFill>
              <a:effectLst/>
              <a:uLnTx/>
              <a:uFillTx/>
              <a:latin typeface="Arial" panose="020B0604020202020204" pitchFamily="34" charset="0"/>
              <a:ea typeface="+mn-ea"/>
              <a:cs typeface="+mn-cs"/>
            </a:endParaRPr>
          </a:p>
        </p:txBody>
      </p:sp>
      <p:sp>
        <p:nvSpPr>
          <p:cNvPr id="9233" name="Rectangle 17"/>
          <p:cNvSpPr>
            <a:spLocks noChangeArrowheads="1"/>
          </p:cNvSpPr>
          <p:nvPr/>
        </p:nvSpPr>
        <p:spPr bwMode="auto">
          <a:xfrm>
            <a:off x="4828158" y="3878518"/>
            <a:ext cx="301763" cy="2769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0" tIns="0" rIns="0" bIns="0">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altLang="en-US" sz="1800" b="0" i="0" u="none" strike="noStrike" kern="1200" cap="none" spc="0" normalizeH="0" baseline="0" noProof="0" dirty="0" smtClean="0">
                <a:ln>
                  <a:noFill/>
                </a:ln>
                <a:solidFill>
                  <a:srgbClr val="000000"/>
                </a:solidFill>
                <a:effectLst/>
                <a:uLnTx/>
                <a:uFillTx/>
                <a:latin typeface="Times New Roman" panose="02020603050405020304" pitchFamily="18" charset="0"/>
                <a:ea typeface="+mn-ea"/>
                <a:cs typeface="+mn-cs"/>
              </a:rPr>
              <a:t>C</a:t>
            </a:r>
            <a:endParaRPr kumimoji="0" lang="en-US" altLang="en-US" sz="1800" b="0" i="0" u="none" strike="noStrike" kern="1200" cap="none" spc="0" normalizeH="0" baseline="0" noProof="0" dirty="0">
              <a:ln>
                <a:noFill/>
              </a:ln>
              <a:solidFill>
                <a:prstClr val="black"/>
              </a:solidFill>
              <a:effectLst/>
              <a:uLnTx/>
              <a:uFillTx/>
              <a:latin typeface="Arial" panose="020B0604020202020204" pitchFamily="34" charset="0"/>
              <a:ea typeface="+mn-ea"/>
              <a:cs typeface="+mn-cs"/>
            </a:endParaRPr>
          </a:p>
        </p:txBody>
      </p:sp>
      <p:grpSp>
        <p:nvGrpSpPr>
          <p:cNvPr id="6" name="Group 4"/>
          <p:cNvGrpSpPr/>
          <p:nvPr/>
        </p:nvGrpSpPr>
        <p:grpSpPr bwMode="auto">
          <a:xfrm rot="2798637">
            <a:off x="1840607" y="3790046"/>
            <a:ext cx="4144962" cy="3946525"/>
            <a:chOff x="576" y="960"/>
            <a:chExt cx="1872" cy="1872"/>
          </a:xfrm>
        </p:grpSpPr>
        <p:sp>
          <p:nvSpPr>
            <p:cNvPr id="18459" name="Oval 5"/>
            <p:cNvSpPr>
              <a:spLocks noChangeArrowheads="1"/>
            </p:cNvSpPr>
            <p:nvPr/>
          </p:nvSpPr>
          <p:spPr bwMode="auto">
            <a:xfrm>
              <a:off x="576" y="960"/>
              <a:ext cx="1872" cy="1872"/>
            </a:xfrm>
            <a:prstGeom prst="ellipse">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pic>
          <p:nvPicPr>
            <p:cNvPr id="18460" name="Picture 6"/>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rot="13428812">
              <a:off x="1721" y="1264"/>
              <a:ext cx="431" cy="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
        <p:nvSpPr>
          <p:cNvPr id="28" name="Title 1"/>
          <p:cNvSpPr txBox="1"/>
          <p:nvPr/>
        </p:nvSpPr>
        <p:spPr>
          <a:xfrm>
            <a:off x="446986" y="-16350"/>
            <a:ext cx="10515600" cy="1325563"/>
          </a:xfrm>
          <a:prstGeom prst="rect">
            <a:avLst/>
          </a:prstGeom>
        </p:spPr>
        <p:txBody>
          <a:bodyPr vert="horz" lIns="91440" tIns="45720" rIns="91440" bIns="45720" rtlCol="0" anchor="b">
            <a:normAutofit fontScale="97500"/>
          </a:bodyPr>
          <a:lstStyle>
            <a:lvl1pPr algn="ctr" defTabSz="914400" rtl="0" eaLnBrk="1" latinLnBrk="0" hangingPunct="1">
              <a:lnSpc>
                <a:spcPct val="90000"/>
              </a:lnSpc>
              <a:spcBef>
                <a:spcPct val="0"/>
              </a:spcBef>
              <a:buNone/>
              <a:defRPr sz="60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0"/>
              </a:spcAft>
              <a:buClrTx/>
              <a:buSzTx/>
              <a:buFontTx/>
              <a:buNone/>
              <a:tabLst/>
              <a:defRPr/>
            </a:pPr>
            <a:r>
              <a:rPr kumimoji="0" lang="en-US" sz="2800" b="1" i="0" u="none" strike="noStrike" kern="1200" cap="none" spc="0" normalizeH="0" baseline="0" noProof="0" dirty="0" err="1" smtClean="0">
                <a:ln>
                  <a:noFill/>
                </a:ln>
                <a:solidFill>
                  <a:srgbClr val="002060"/>
                </a:solidFill>
                <a:effectLst/>
                <a:uLnTx/>
                <a:uFillTx/>
                <a:latin typeface="Times New Roman" panose="02020603050405020304" pitchFamily="18" charset="0"/>
                <a:ea typeface="+mj-ea"/>
                <a:cs typeface="Times New Roman" panose="02020603050405020304" pitchFamily="18" charset="0"/>
              </a:rPr>
              <a:t>Thực</a:t>
            </a:r>
            <a:r>
              <a:rPr kumimoji="0" lang="en-US" sz="2800" b="1" i="0" u="none" strike="noStrike" kern="1200" cap="none" spc="0" normalizeH="0" baseline="0" noProof="0" dirty="0" smtClean="0">
                <a:ln>
                  <a:noFill/>
                </a:ln>
                <a:solidFill>
                  <a:srgbClr val="002060"/>
                </a:solidFill>
                <a:effectLst/>
                <a:uLnTx/>
                <a:uFillTx/>
                <a:latin typeface="Times New Roman" panose="02020603050405020304" pitchFamily="18" charset="0"/>
                <a:ea typeface="+mj-ea"/>
                <a:cs typeface="Times New Roman" panose="02020603050405020304" pitchFamily="18" charset="0"/>
              </a:rPr>
              <a:t> </a:t>
            </a:r>
            <a:r>
              <a:rPr kumimoji="0" lang="en-US" sz="2800" b="1" i="0" u="none" strike="noStrike" kern="1200" cap="none" spc="0" normalizeH="0" baseline="0" noProof="0" dirty="0" err="1" smtClean="0">
                <a:ln>
                  <a:noFill/>
                </a:ln>
                <a:solidFill>
                  <a:srgbClr val="002060"/>
                </a:solidFill>
                <a:effectLst/>
                <a:uLnTx/>
                <a:uFillTx/>
                <a:latin typeface="Times New Roman" panose="02020603050405020304" pitchFamily="18" charset="0"/>
                <a:ea typeface="+mj-ea"/>
                <a:cs typeface="Times New Roman" panose="02020603050405020304" pitchFamily="18" charset="0"/>
              </a:rPr>
              <a:t>hành</a:t>
            </a:r>
            <a:r>
              <a:rPr kumimoji="0" lang="en-US" sz="2800" b="1" i="0" u="none" strike="noStrike" kern="1200" cap="none" spc="0" normalizeH="0" baseline="0" noProof="0" dirty="0" smtClean="0">
                <a:ln>
                  <a:noFill/>
                </a:ln>
                <a:solidFill>
                  <a:srgbClr val="002060"/>
                </a:solidFill>
                <a:effectLst/>
                <a:uLnTx/>
                <a:uFillTx/>
                <a:latin typeface="Times New Roman" panose="02020603050405020304" pitchFamily="18" charset="0"/>
                <a:ea typeface="+mj-ea"/>
                <a:cs typeface="Times New Roman" panose="02020603050405020304" pitchFamily="18" charset="0"/>
              </a:rPr>
              <a:t> 5: </a:t>
            </a:r>
            <a:r>
              <a:rPr kumimoji="0" lang="en-US" sz="2800" b="1" i="0" u="none" strike="noStrike" kern="1200" cap="none" spc="0" normalizeH="0" baseline="0" noProof="0" dirty="0" err="1" smtClean="0">
                <a:ln>
                  <a:noFill/>
                </a:ln>
                <a:solidFill>
                  <a:srgbClr val="002060"/>
                </a:solidFill>
                <a:effectLst/>
                <a:uLnTx/>
                <a:uFillTx/>
                <a:latin typeface="Times New Roman" panose="02020603050405020304" pitchFamily="18" charset="0"/>
                <a:ea typeface="+mj-ea"/>
                <a:cs typeface="Times New Roman" panose="02020603050405020304" pitchFamily="18" charset="0"/>
              </a:rPr>
              <a:t>Vẽ</a:t>
            </a:r>
            <a:r>
              <a:rPr kumimoji="0" lang="en-US" sz="2800" b="1" i="0" u="none" strike="noStrike" kern="1200" cap="none" spc="0" normalizeH="0" baseline="0" noProof="0" dirty="0" smtClean="0">
                <a:ln>
                  <a:noFill/>
                </a:ln>
                <a:solidFill>
                  <a:srgbClr val="002060"/>
                </a:solidFill>
                <a:effectLst/>
                <a:uLnTx/>
                <a:uFillTx/>
                <a:latin typeface="Times New Roman" panose="02020603050405020304" pitchFamily="18" charset="0"/>
                <a:ea typeface="+mj-ea"/>
                <a:cs typeface="Times New Roman" panose="02020603050405020304" pitchFamily="18" charset="0"/>
              </a:rPr>
              <a:t> tam </a:t>
            </a:r>
            <a:r>
              <a:rPr kumimoji="0" lang="en-US" sz="2800" b="1" i="0" u="none" strike="noStrike" kern="1200" cap="none" spc="0" normalizeH="0" baseline="0" noProof="0" dirty="0" err="1" smtClean="0">
                <a:ln>
                  <a:noFill/>
                </a:ln>
                <a:solidFill>
                  <a:srgbClr val="002060"/>
                </a:solidFill>
                <a:effectLst/>
                <a:uLnTx/>
                <a:uFillTx/>
                <a:latin typeface="Times New Roman" panose="02020603050405020304" pitchFamily="18" charset="0"/>
                <a:ea typeface="+mj-ea"/>
                <a:cs typeface="Times New Roman" panose="02020603050405020304" pitchFamily="18" charset="0"/>
              </a:rPr>
              <a:t>giác</a:t>
            </a:r>
            <a:r>
              <a:rPr kumimoji="0" lang="en-US" sz="2800" b="1" i="0" u="none" strike="noStrike" kern="1200" cap="none" spc="0" normalizeH="0" baseline="0" noProof="0" dirty="0" smtClean="0">
                <a:ln>
                  <a:noFill/>
                </a:ln>
                <a:solidFill>
                  <a:srgbClr val="002060"/>
                </a:solidFill>
                <a:effectLst/>
                <a:uLnTx/>
                <a:uFillTx/>
                <a:latin typeface="Times New Roman" panose="02020603050405020304" pitchFamily="18" charset="0"/>
                <a:ea typeface="+mj-ea"/>
                <a:cs typeface="Times New Roman" panose="02020603050405020304" pitchFamily="18" charset="0"/>
              </a:rPr>
              <a:t> </a:t>
            </a:r>
            <a:r>
              <a:rPr kumimoji="0" lang="en-US" sz="2800" b="1" i="0" u="none" strike="noStrike" kern="1200" cap="none" spc="0" normalizeH="0" baseline="0" noProof="0" dirty="0" err="1" smtClean="0">
                <a:ln>
                  <a:noFill/>
                </a:ln>
                <a:solidFill>
                  <a:srgbClr val="002060"/>
                </a:solidFill>
                <a:effectLst/>
                <a:uLnTx/>
                <a:uFillTx/>
                <a:latin typeface="Times New Roman" panose="02020603050405020304" pitchFamily="18" charset="0"/>
                <a:ea typeface="+mj-ea"/>
                <a:cs typeface="Times New Roman" panose="02020603050405020304" pitchFamily="18" charset="0"/>
              </a:rPr>
              <a:t>đều</a:t>
            </a:r>
            <a:r>
              <a:rPr kumimoji="0" lang="en-US" sz="2800" b="1" i="0" u="none" strike="noStrike" kern="1200" cap="none" spc="0" normalizeH="0" baseline="0" noProof="0" dirty="0" smtClean="0">
                <a:ln>
                  <a:noFill/>
                </a:ln>
                <a:solidFill>
                  <a:srgbClr val="002060"/>
                </a:solidFill>
                <a:effectLst/>
                <a:uLnTx/>
                <a:uFillTx/>
                <a:latin typeface="Times New Roman" panose="02020603050405020304" pitchFamily="18" charset="0"/>
                <a:ea typeface="+mj-ea"/>
                <a:cs typeface="Times New Roman" panose="02020603050405020304" pitchFamily="18" charset="0"/>
              </a:rPr>
              <a:t>.</a:t>
            </a:r>
            <a:r>
              <a:rPr kumimoji="0" lang="en-US" sz="2800" b="0" i="0" u="none" strike="noStrike" kern="1200" cap="none" spc="0" normalizeH="0" baseline="0" noProof="0" dirty="0" smtClean="0">
                <a:ln>
                  <a:noFill/>
                </a:ln>
                <a:solidFill>
                  <a:srgbClr val="002060"/>
                </a:solidFill>
                <a:effectLst/>
                <a:uLnTx/>
                <a:uFillTx/>
                <a:latin typeface="Times New Roman" panose="02020603050405020304" pitchFamily="18" charset="0"/>
                <a:ea typeface="+mj-ea"/>
                <a:cs typeface="Times New Roman" panose="02020603050405020304" pitchFamily="18" charset="0"/>
              </a:rPr>
              <a:t/>
            </a:r>
            <a:br>
              <a:rPr kumimoji="0" lang="en-US" sz="2800" b="0" i="0" u="none" strike="noStrike" kern="1200" cap="none" spc="0" normalizeH="0" baseline="0" noProof="0" dirty="0" smtClean="0">
                <a:ln>
                  <a:noFill/>
                </a:ln>
                <a:solidFill>
                  <a:srgbClr val="002060"/>
                </a:solidFill>
                <a:effectLst/>
                <a:uLnTx/>
                <a:uFillTx/>
                <a:latin typeface="Times New Roman" panose="02020603050405020304" pitchFamily="18" charset="0"/>
                <a:ea typeface="+mj-ea"/>
                <a:cs typeface="Times New Roman" panose="02020603050405020304" pitchFamily="18" charset="0"/>
              </a:rPr>
            </a:br>
            <a:r>
              <a:rPr kumimoji="0" lang="en-US" sz="2800" b="0" i="1" u="none" strike="noStrike" kern="1200" cap="none" spc="0" normalizeH="0" baseline="0" noProof="0" dirty="0" err="1" smtClean="0">
                <a:ln>
                  <a:noFill/>
                </a:ln>
                <a:solidFill>
                  <a:srgbClr val="002060"/>
                </a:solidFill>
                <a:effectLst/>
                <a:uLnTx/>
                <a:uFillTx/>
                <a:latin typeface="Times New Roman" panose="02020603050405020304" pitchFamily="18" charset="0"/>
                <a:ea typeface="+mj-ea"/>
                <a:cs typeface="Times New Roman" panose="02020603050405020304" pitchFamily="18" charset="0"/>
              </a:rPr>
              <a:t>Vẽ</a:t>
            </a:r>
            <a:r>
              <a:rPr kumimoji="0" lang="en-US" sz="2800" b="0" i="1" u="none" strike="noStrike" kern="1200" cap="none" spc="0" normalizeH="0" baseline="0" noProof="0" dirty="0" smtClean="0">
                <a:ln>
                  <a:noFill/>
                </a:ln>
                <a:solidFill>
                  <a:srgbClr val="002060"/>
                </a:solidFill>
                <a:effectLst/>
                <a:uLnTx/>
                <a:uFillTx/>
                <a:latin typeface="Times New Roman" panose="02020603050405020304" pitchFamily="18" charset="0"/>
                <a:ea typeface="+mj-ea"/>
                <a:cs typeface="Times New Roman" panose="02020603050405020304" pitchFamily="18" charset="0"/>
              </a:rPr>
              <a:t> tam </a:t>
            </a:r>
            <a:r>
              <a:rPr kumimoji="0" lang="en-US" sz="2800" b="0" i="1" u="none" strike="noStrike" kern="1200" cap="none" spc="0" normalizeH="0" baseline="0" noProof="0" dirty="0" err="1" smtClean="0">
                <a:ln>
                  <a:noFill/>
                </a:ln>
                <a:solidFill>
                  <a:srgbClr val="002060"/>
                </a:solidFill>
                <a:effectLst/>
                <a:uLnTx/>
                <a:uFillTx/>
                <a:latin typeface="Times New Roman" panose="02020603050405020304" pitchFamily="18" charset="0"/>
                <a:ea typeface="+mj-ea"/>
                <a:cs typeface="Times New Roman" panose="02020603050405020304" pitchFamily="18" charset="0"/>
              </a:rPr>
              <a:t>giác</a:t>
            </a:r>
            <a:r>
              <a:rPr kumimoji="0" lang="en-US" sz="2800" b="0" i="1" u="none" strike="noStrike" kern="1200" cap="none" spc="0" normalizeH="0" baseline="0" noProof="0" dirty="0" smtClean="0">
                <a:ln>
                  <a:noFill/>
                </a:ln>
                <a:solidFill>
                  <a:srgbClr val="002060"/>
                </a:solidFill>
                <a:effectLst/>
                <a:uLnTx/>
                <a:uFillTx/>
                <a:latin typeface="Times New Roman" panose="02020603050405020304" pitchFamily="18" charset="0"/>
                <a:ea typeface="+mj-ea"/>
                <a:cs typeface="Times New Roman" panose="02020603050405020304" pitchFamily="18" charset="0"/>
              </a:rPr>
              <a:t> </a:t>
            </a:r>
            <a:r>
              <a:rPr kumimoji="0" lang="en-US" sz="2800" b="0" i="1" u="none" strike="noStrike" kern="1200" cap="none" spc="0" normalizeH="0" baseline="0" noProof="0" dirty="0" err="1" smtClean="0">
                <a:ln>
                  <a:noFill/>
                </a:ln>
                <a:solidFill>
                  <a:srgbClr val="002060"/>
                </a:solidFill>
                <a:effectLst/>
                <a:uLnTx/>
                <a:uFillTx/>
                <a:latin typeface="Times New Roman" panose="02020603050405020304" pitchFamily="18" charset="0"/>
                <a:ea typeface="+mj-ea"/>
                <a:cs typeface="Times New Roman" panose="02020603050405020304" pitchFamily="18" charset="0"/>
              </a:rPr>
              <a:t>đều</a:t>
            </a:r>
            <a:r>
              <a:rPr kumimoji="0" lang="en-US" sz="2800" b="0" i="1" u="none" strike="noStrike" kern="1200" cap="none" spc="0" normalizeH="0" baseline="0" noProof="0" dirty="0" smtClean="0">
                <a:ln>
                  <a:noFill/>
                </a:ln>
                <a:solidFill>
                  <a:srgbClr val="002060"/>
                </a:solidFill>
                <a:effectLst/>
                <a:uLnTx/>
                <a:uFillTx/>
                <a:latin typeface="Times New Roman" panose="02020603050405020304" pitchFamily="18" charset="0"/>
                <a:ea typeface="+mj-ea"/>
                <a:cs typeface="Times New Roman" panose="02020603050405020304" pitchFamily="18" charset="0"/>
              </a:rPr>
              <a:t> ABC </a:t>
            </a:r>
            <a:r>
              <a:rPr kumimoji="0" lang="en-US" sz="2800" b="0" i="1" u="none" strike="noStrike" kern="1200" cap="none" spc="0" normalizeH="0" baseline="0" noProof="0" dirty="0" err="1" smtClean="0">
                <a:ln>
                  <a:noFill/>
                </a:ln>
                <a:solidFill>
                  <a:srgbClr val="002060"/>
                </a:solidFill>
                <a:effectLst/>
                <a:uLnTx/>
                <a:uFillTx/>
                <a:latin typeface="Times New Roman" panose="02020603050405020304" pitchFamily="18" charset="0"/>
                <a:ea typeface="+mj-ea"/>
                <a:cs typeface="Times New Roman" panose="02020603050405020304" pitchFamily="18" charset="0"/>
              </a:rPr>
              <a:t>bằng</a:t>
            </a:r>
            <a:r>
              <a:rPr kumimoji="0" lang="en-US" sz="2800" b="0" i="1" u="none" strike="noStrike" kern="1200" cap="none" spc="0" normalizeH="0" baseline="0" noProof="0" dirty="0" smtClean="0">
                <a:ln>
                  <a:noFill/>
                </a:ln>
                <a:solidFill>
                  <a:srgbClr val="002060"/>
                </a:solidFill>
                <a:effectLst/>
                <a:uLnTx/>
                <a:uFillTx/>
                <a:latin typeface="Times New Roman" panose="02020603050405020304" pitchFamily="18" charset="0"/>
                <a:ea typeface="+mj-ea"/>
                <a:cs typeface="Times New Roman" panose="02020603050405020304" pitchFamily="18" charset="0"/>
              </a:rPr>
              <a:t> </a:t>
            </a:r>
            <a:r>
              <a:rPr kumimoji="0" lang="en-US" sz="2800" b="0" i="1" u="none" strike="noStrike" kern="1200" cap="none" spc="0" normalizeH="0" baseline="0" noProof="0" dirty="0" err="1" smtClean="0">
                <a:ln>
                  <a:noFill/>
                </a:ln>
                <a:solidFill>
                  <a:srgbClr val="002060"/>
                </a:solidFill>
                <a:effectLst/>
                <a:uLnTx/>
                <a:uFillTx/>
                <a:latin typeface="Times New Roman" panose="02020603050405020304" pitchFamily="18" charset="0"/>
                <a:ea typeface="+mj-ea"/>
                <a:cs typeface="Times New Roman" panose="02020603050405020304" pitchFamily="18" charset="0"/>
              </a:rPr>
              <a:t>thước</a:t>
            </a:r>
            <a:r>
              <a:rPr kumimoji="0" lang="en-US" sz="2800" b="0" i="1" u="none" strike="noStrike" kern="1200" cap="none" spc="0" normalizeH="0" baseline="0" noProof="0" dirty="0" smtClean="0">
                <a:ln>
                  <a:noFill/>
                </a:ln>
                <a:solidFill>
                  <a:srgbClr val="002060"/>
                </a:solidFill>
                <a:effectLst/>
                <a:uLnTx/>
                <a:uFillTx/>
                <a:latin typeface="Times New Roman" panose="02020603050405020304" pitchFamily="18" charset="0"/>
                <a:ea typeface="+mj-ea"/>
                <a:cs typeface="Times New Roman" panose="02020603050405020304" pitchFamily="18" charset="0"/>
              </a:rPr>
              <a:t> </a:t>
            </a:r>
            <a:r>
              <a:rPr kumimoji="0" lang="en-US" sz="2800" b="0" i="1" u="none" strike="noStrike" kern="1200" cap="none" spc="0" normalizeH="0" baseline="0" noProof="0" dirty="0" err="1" smtClean="0">
                <a:ln>
                  <a:noFill/>
                </a:ln>
                <a:solidFill>
                  <a:srgbClr val="002060"/>
                </a:solidFill>
                <a:effectLst/>
                <a:uLnTx/>
                <a:uFillTx/>
                <a:latin typeface="Times New Roman" panose="02020603050405020304" pitchFamily="18" charset="0"/>
                <a:ea typeface="+mj-ea"/>
                <a:cs typeface="Times New Roman" panose="02020603050405020304" pitchFamily="18" charset="0"/>
              </a:rPr>
              <a:t>và</a:t>
            </a:r>
            <a:r>
              <a:rPr kumimoji="0" lang="en-US" sz="2800" b="0" i="1" u="none" strike="noStrike" kern="1200" cap="none" spc="0" normalizeH="0" baseline="0" noProof="0" dirty="0" smtClean="0">
                <a:ln>
                  <a:noFill/>
                </a:ln>
                <a:solidFill>
                  <a:srgbClr val="002060"/>
                </a:solidFill>
                <a:effectLst/>
                <a:uLnTx/>
                <a:uFillTx/>
                <a:latin typeface="Times New Roman" panose="02020603050405020304" pitchFamily="18" charset="0"/>
                <a:ea typeface="+mj-ea"/>
                <a:cs typeface="Times New Roman" panose="02020603050405020304" pitchFamily="18" charset="0"/>
              </a:rPr>
              <a:t> </a:t>
            </a:r>
            <a:r>
              <a:rPr kumimoji="0" lang="en-US" sz="2800" b="0" i="1" u="none" strike="noStrike" kern="1200" cap="none" spc="0" normalizeH="0" baseline="0" noProof="0" dirty="0" err="1" smtClean="0">
                <a:ln>
                  <a:noFill/>
                </a:ln>
                <a:solidFill>
                  <a:srgbClr val="002060"/>
                </a:solidFill>
                <a:effectLst/>
                <a:uLnTx/>
                <a:uFillTx/>
                <a:latin typeface="Times New Roman" panose="02020603050405020304" pitchFamily="18" charset="0"/>
                <a:ea typeface="+mj-ea"/>
                <a:cs typeface="Times New Roman" panose="02020603050405020304" pitchFamily="18" charset="0"/>
              </a:rPr>
              <a:t>compa</a:t>
            </a:r>
            <a:r>
              <a:rPr kumimoji="0" lang="en-US" sz="2800" b="0" i="1" u="none" strike="noStrike" kern="1200" cap="none" spc="0" normalizeH="0" baseline="0" noProof="0" dirty="0" smtClean="0">
                <a:ln>
                  <a:noFill/>
                </a:ln>
                <a:solidFill>
                  <a:srgbClr val="002060"/>
                </a:solidFill>
                <a:effectLst/>
                <a:uLnTx/>
                <a:uFillTx/>
                <a:latin typeface="Times New Roman" panose="02020603050405020304" pitchFamily="18" charset="0"/>
                <a:ea typeface="+mj-ea"/>
                <a:cs typeface="Times New Roman" panose="02020603050405020304" pitchFamily="18" charset="0"/>
              </a:rPr>
              <a:t>.</a:t>
            </a:r>
            <a:r>
              <a:rPr kumimoji="0" lang="en-US" sz="2800" b="0" i="0" u="none" strike="noStrike" kern="1200" cap="none" spc="0" normalizeH="0" baseline="0" noProof="0" dirty="0" smtClean="0">
                <a:ln>
                  <a:noFill/>
                </a:ln>
                <a:solidFill>
                  <a:prstClr val="black"/>
                </a:solidFill>
                <a:effectLst/>
                <a:uLnTx/>
                <a:uFillTx/>
                <a:latin typeface="Calibri Light"/>
                <a:ea typeface="+mj-ea"/>
                <a:cs typeface="+mj-cs"/>
              </a:rPr>
              <a:t/>
            </a:r>
            <a:br>
              <a:rPr kumimoji="0" lang="en-US" sz="2800" b="0" i="0" u="none" strike="noStrike" kern="1200" cap="none" spc="0" normalizeH="0" baseline="0" noProof="0" dirty="0" smtClean="0">
                <a:ln>
                  <a:noFill/>
                </a:ln>
                <a:solidFill>
                  <a:prstClr val="black"/>
                </a:solidFill>
                <a:effectLst/>
                <a:uLnTx/>
                <a:uFillTx/>
                <a:latin typeface="Calibri Light"/>
                <a:ea typeface="+mj-ea"/>
                <a:cs typeface="+mj-cs"/>
              </a:rPr>
            </a:br>
            <a:endParaRPr kumimoji="0" lang="en-US" sz="2800" b="0" i="0" u="none" strike="noStrike" kern="1200" cap="none" spc="0" normalizeH="0" baseline="0" noProof="0" dirty="0">
              <a:ln>
                <a:noFill/>
              </a:ln>
              <a:solidFill>
                <a:prstClr val="black"/>
              </a:solidFill>
              <a:effectLst/>
              <a:uLnTx/>
              <a:uFillTx/>
              <a:latin typeface="Calibri Light"/>
              <a:ea typeface="+mj-ea"/>
              <a:cs typeface="+mj-cs"/>
            </a:endParaRPr>
          </a:p>
        </p:txBody>
      </p:sp>
      <p:sp>
        <p:nvSpPr>
          <p:cNvPr id="5" name="Rectangle 4"/>
          <p:cNvSpPr/>
          <p:nvPr/>
        </p:nvSpPr>
        <p:spPr>
          <a:xfrm>
            <a:off x="412219" y="678074"/>
            <a:ext cx="11605592" cy="742511"/>
          </a:xfrm>
          <a:prstGeom prst="rect">
            <a:avLst/>
          </a:prstGeom>
        </p:spPr>
        <p:txBody>
          <a:bodyPr wrap="square">
            <a:spAutoFit/>
          </a:bodyPr>
          <a:lstStyle/>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Vẽ</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đoạn</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thẳng</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AB.</a:t>
            </a:r>
            <a:endPar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endParaRPr>
          </a:p>
        </p:txBody>
      </p:sp>
      <p:sp>
        <p:nvSpPr>
          <p:cNvPr id="30" name="Rectangle 29"/>
          <p:cNvSpPr/>
          <p:nvPr/>
        </p:nvSpPr>
        <p:spPr>
          <a:xfrm>
            <a:off x="412219" y="1212324"/>
            <a:ext cx="11605592" cy="742511"/>
          </a:xfrm>
          <a:prstGeom prst="rect">
            <a:avLst/>
          </a:prstGeom>
        </p:spPr>
        <p:txBody>
          <a:bodyPr wrap="square">
            <a:spAutoFit/>
          </a:bodyPr>
          <a:lstStyle/>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32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Lấy</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 B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làm</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tâm</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vẽ</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hai</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đường</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tròn</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bán</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kính</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mn-cs"/>
              </a:rPr>
              <a:t>bằng</a:t>
            </a:r>
            <a:r>
              <a:rPr kumimoji="0" lang="en-US" sz="32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 AB.</a:t>
            </a:r>
            <a:endPar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endParaRPr>
          </a:p>
        </p:txBody>
      </p:sp>
      <p:sp>
        <p:nvSpPr>
          <p:cNvPr id="31" name="Rectangle 30"/>
          <p:cNvSpPr/>
          <p:nvPr/>
        </p:nvSpPr>
        <p:spPr>
          <a:xfrm>
            <a:off x="446986" y="1135388"/>
            <a:ext cx="11605592" cy="2219838"/>
          </a:xfrm>
          <a:prstGeom prst="rect">
            <a:avLst/>
          </a:prstGeom>
        </p:spPr>
        <p:txBody>
          <a:bodyPr wrap="square">
            <a:spAutoFit/>
          </a:bodyPr>
          <a:lstStyle/>
          <a:p>
            <a:pPr marL="0" marR="0" lvl="0" indent="0" algn="just" defTabSz="914400" rtl="0" eaLnBrk="1" fontAlgn="auto" latinLnBrk="0" hangingPunct="1">
              <a:lnSpc>
                <a:spcPct val="150000"/>
              </a:lnSpc>
              <a:spcBef>
                <a:spcPts val="0"/>
              </a:spcBef>
              <a:spcAft>
                <a:spcPts val="0"/>
              </a:spcAft>
              <a:buClrTx/>
              <a:buSzTx/>
              <a:buFontTx/>
              <a:buNone/>
              <a:tabLst/>
              <a:defRPr/>
            </a:pPr>
            <a:endPar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endParaRPr>
          </a:p>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32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mn-cs"/>
              </a:rPr>
              <a:t>Gọi</a:t>
            </a:r>
            <a:r>
              <a:rPr kumimoji="0" lang="en-US" sz="32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C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là</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một</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trong</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hai</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giao</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điểm</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của</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hai</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đường</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tròn</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Nối</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C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với</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và</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C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với</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B, ta </a:t>
            </a:r>
            <a:r>
              <a:rPr kumimoji="0" lang="en-US" sz="32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được</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tam </a:t>
            </a:r>
            <a:r>
              <a:rPr kumimoji="0" lang="en-US" sz="32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giác</a:t>
            </a:r>
            <a:r>
              <a:rPr kumimoji="0" lang="en-US" sz="32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2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đều</a:t>
            </a:r>
            <a:r>
              <a:rPr kumimoji="0" lang="en-US" sz="32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ABC</a:t>
            </a:r>
            <a:r>
              <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a:t>
            </a:r>
          </a:p>
        </p:txBody>
      </p:sp>
    </p:spTree>
    <p:extLst>
      <p:ext uri="{BB962C8B-B14F-4D97-AF65-F5344CB8AC3E}">
        <p14:creationId xmlns:p14="http://schemas.microsoft.com/office/powerpoint/2010/main" val="297568275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8"/>
                                        </p:tgtEl>
                                        <p:attrNameLst>
                                          <p:attrName>style.visibility</p:attrName>
                                        </p:attrNameLst>
                                      </p:cBhvr>
                                      <p:to>
                                        <p:strVal val="visible"/>
                                      </p:to>
                                    </p:set>
                                    <p:animEffect transition="in" filter="fade">
                                      <p:cBhvr>
                                        <p:cTn id="7" dur="1000"/>
                                        <p:tgtEl>
                                          <p:spTgt spid="28"/>
                                        </p:tgtEl>
                                      </p:cBhvr>
                                    </p:animEffect>
                                    <p:anim calcmode="lin" valueType="num">
                                      <p:cBhvr>
                                        <p:cTn id="8" dur="1000" fill="hold"/>
                                        <p:tgtEl>
                                          <p:spTgt spid="28"/>
                                        </p:tgtEl>
                                        <p:attrNameLst>
                                          <p:attrName>ppt_x</p:attrName>
                                        </p:attrNameLst>
                                      </p:cBhvr>
                                      <p:tavLst>
                                        <p:tav tm="0">
                                          <p:val>
                                            <p:strVal val="#ppt_x"/>
                                          </p:val>
                                        </p:tav>
                                        <p:tav tm="100000">
                                          <p:val>
                                            <p:strVal val="#ppt_x"/>
                                          </p:val>
                                        </p:tav>
                                      </p:tavLst>
                                    </p:anim>
                                    <p:anim calcmode="lin" valueType="num">
                                      <p:cBhvr>
                                        <p:cTn id="9" dur="1000" fill="hold"/>
                                        <p:tgtEl>
                                          <p:spTgt spid="28"/>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6" presetClass="entr" presetSubtype="16" fill="hold" grpId="0" nodeType="clickEffect">
                                  <p:stCondLst>
                                    <p:cond delay="0"/>
                                  </p:stCondLst>
                                  <p:childTnLst>
                                    <p:set>
                                      <p:cBhvr>
                                        <p:cTn id="13" dur="1" fill="hold">
                                          <p:stCondLst>
                                            <p:cond delay="0"/>
                                          </p:stCondLst>
                                        </p:cTn>
                                        <p:tgtEl>
                                          <p:spTgt spid="5"/>
                                        </p:tgtEl>
                                        <p:attrNameLst>
                                          <p:attrName>style.visibility</p:attrName>
                                        </p:attrNameLst>
                                      </p:cBhvr>
                                      <p:to>
                                        <p:strVal val="visible"/>
                                      </p:to>
                                    </p:set>
                                    <p:animEffect transition="in" filter="circle(in)">
                                      <p:cBhvr>
                                        <p:cTn id="14" dur="2000"/>
                                        <p:tgtEl>
                                          <p:spTgt spid="5"/>
                                        </p:tgtEl>
                                      </p:cBhvr>
                                    </p:animEffect>
                                  </p:childTnLst>
                                </p:cTn>
                              </p:par>
                            </p:childTnLst>
                          </p:cTn>
                        </p:par>
                      </p:childTnLst>
                    </p:cTn>
                  </p:par>
                  <p:par>
                    <p:cTn id="15" fill="hold">
                      <p:stCondLst>
                        <p:cond delay="indefinite"/>
                      </p:stCondLst>
                      <p:childTnLst>
                        <p:par>
                          <p:cTn id="16" fill="hold">
                            <p:stCondLst>
                              <p:cond delay="0"/>
                            </p:stCondLst>
                            <p:childTnLst>
                              <p:par>
                                <p:cTn id="17" presetID="22" presetClass="entr" presetSubtype="8" fill="hold" nodeType="clickEffect">
                                  <p:stCondLst>
                                    <p:cond delay="0"/>
                                  </p:stCondLst>
                                  <p:childTnLst>
                                    <p:set>
                                      <p:cBhvr>
                                        <p:cTn id="18" dur="1" fill="hold">
                                          <p:stCondLst>
                                            <p:cond delay="0"/>
                                          </p:stCondLst>
                                        </p:cTn>
                                        <p:tgtEl>
                                          <p:spTgt spid="4"/>
                                        </p:tgtEl>
                                        <p:attrNameLst>
                                          <p:attrName>style.visibility</p:attrName>
                                        </p:attrNameLst>
                                      </p:cBhvr>
                                      <p:to>
                                        <p:strVal val="visible"/>
                                      </p:to>
                                    </p:set>
                                    <p:animEffect transition="in" filter="wipe(left)">
                                      <p:cBhvr>
                                        <p:cTn id="19" dur="500"/>
                                        <p:tgtEl>
                                          <p:spTgt spid="4"/>
                                        </p:tgtEl>
                                      </p:cBhvr>
                                    </p:animEffect>
                                  </p:childTnLst>
                                </p:cTn>
                              </p:par>
                            </p:childTnLst>
                          </p:cTn>
                        </p:par>
                        <p:par>
                          <p:cTn id="20" fill="hold">
                            <p:stCondLst>
                              <p:cond delay="500"/>
                            </p:stCondLst>
                            <p:childTnLst>
                              <p:par>
                                <p:cTn id="21" presetID="10" presetClass="entr" presetSubtype="0" fill="hold" grpId="0" nodeType="afterEffect">
                                  <p:stCondLst>
                                    <p:cond delay="0"/>
                                  </p:stCondLst>
                                  <p:childTnLst>
                                    <p:set>
                                      <p:cBhvr>
                                        <p:cTn id="22" dur="1" fill="hold">
                                          <p:stCondLst>
                                            <p:cond delay="0"/>
                                          </p:stCondLst>
                                        </p:cTn>
                                        <p:tgtEl>
                                          <p:spTgt spid="9232"/>
                                        </p:tgtEl>
                                        <p:attrNameLst>
                                          <p:attrName>style.visibility</p:attrName>
                                        </p:attrNameLst>
                                      </p:cBhvr>
                                      <p:to>
                                        <p:strVal val="visible"/>
                                      </p:to>
                                    </p:set>
                                    <p:animEffect transition="in" filter="fade">
                                      <p:cBhvr>
                                        <p:cTn id="23" dur="2000"/>
                                        <p:tgtEl>
                                          <p:spTgt spid="9232"/>
                                        </p:tgtEl>
                                      </p:cBhvr>
                                    </p:animEffect>
                                  </p:childTnLst>
                                </p:cTn>
                              </p:par>
                              <p:par>
                                <p:cTn id="24" presetID="10" presetClass="entr" presetSubtype="0" fill="hold" grpId="0" nodeType="withEffect">
                                  <p:stCondLst>
                                    <p:cond delay="0"/>
                                  </p:stCondLst>
                                  <p:childTnLst>
                                    <p:set>
                                      <p:cBhvr>
                                        <p:cTn id="25" dur="1" fill="hold">
                                          <p:stCondLst>
                                            <p:cond delay="0"/>
                                          </p:stCondLst>
                                        </p:cTn>
                                        <p:tgtEl>
                                          <p:spTgt spid="9231"/>
                                        </p:tgtEl>
                                        <p:attrNameLst>
                                          <p:attrName>style.visibility</p:attrName>
                                        </p:attrNameLst>
                                      </p:cBhvr>
                                      <p:to>
                                        <p:strVal val="visible"/>
                                      </p:to>
                                    </p:set>
                                    <p:animEffect transition="in" filter="fade">
                                      <p:cBhvr>
                                        <p:cTn id="26" dur="2000"/>
                                        <p:tgtEl>
                                          <p:spTgt spid="9231"/>
                                        </p:tgtEl>
                                      </p:cBhvr>
                                    </p:animEffect>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30"/>
                                        </p:tgtEl>
                                        <p:attrNameLst>
                                          <p:attrName>style.visibility</p:attrName>
                                        </p:attrNameLst>
                                      </p:cBhvr>
                                      <p:to>
                                        <p:strVal val="visible"/>
                                      </p:to>
                                    </p:set>
                                    <p:anim calcmode="lin" valueType="num">
                                      <p:cBhvr additive="base">
                                        <p:cTn id="31" dur="500" fill="hold"/>
                                        <p:tgtEl>
                                          <p:spTgt spid="30"/>
                                        </p:tgtEl>
                                        <p:attrNameLst>
                                          <p:attrName>ppt_x</p:attrName>
                                        </p:attrNameLst>
                                      </p:cBhvr>
                                      <p:tavLst>
                                        <p:tav tm="0">
                                          <p:val>
                                            <p:strVal val="#ppt_x"/>
                                          </p:val>
                                        </p:tav>
                                        <p:tav tm="100000">
                                          <p:val>
                                            <p:strVal val="#ppt_x"/>
                                          </p:val>
                                        </p:tav>
                                      </p:tavLst>
                                    </p:anim>
                                    <p:anim calcmode="lin" valueType="num">
                                      <p:cBhvr additive="base">
                                        <p:cTn id="32" dur="500" fill="hold"/>
                                        <p:tgtEl>
                                          <p:spTgt spid="30"/>
                                        </p:tgtEl>
                                        <p:attrNameLst>
                                          <p:attrName>ppt_y</p:attrName>
                                        </p:attrNameLst>
                                      </p:cBhvr>
                                      <p:tavLst>
                                        <p:tav tm="0">
                                          <p:val>
                                            <p:strVal val="1+#ppt_h/2"/>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3" presetClass="entr" presetSubtype="16" fill="hold" nodeType="clickEffect">
                                  <p:stCondLst>
                                    <p:cond delay="0"/>
                                  </p:stCondLst>
                                  <p:childTnLst>
                                    <p:set>
                                      <p:cBhvr>
                                        <p:cTn id="36" dur="1" fill="hold">
                                          <p:stCondLst>
                                            <p:cond delay="0"/>
                                          </p:stCondLst>
                                        </p:cTn>
                                        <p:tgtEl>
                                          <p:spTgt spid="6"/>
                                        </p:tgtEl>
                                        <p:attrNameLst>
                                          <p:attrName>style.visibility</p:attrName>
                                        </p:attrNameLst>
                                      </p:cBhvr>
                                      <p:to>
                                        <p:strVal val="visible"/>
                                      </p:to>
                                    </p:set>
                                    <p:anim calcmode="lin" valueType="num">
                                      <p:cBhvr>
                                        <p:cTn id="37" dur="500" fill="hold"/>
                                        <p:tgtEl>
                                          <p:spTgt spid="6"/>
                                        </p:tgtEl>
                                        <p:attrNameLst>
                                          <p:attrName>ppt_w</p:attrName>
                                        </p:attrNameLst>
                                      </p:cBhvr>
                                      <p:tavLst>
                                        <p:tav tm="0">
                                          <p:val>
                                            <p:fltVal val="0"/>
                                          </p:val>
                                        </p:tav>
                                        <p:tav tm="100000">
                                          <p:val>
                                            <p:strVal val="#ppt_w"/>
                                          </p:val>
                                        </p:tav>
                                      </p:tavLst>
                                    </p:anim>
                                    <p:anim calcmode="lin" valueType="num">
                                      <p:cBhvr>
                                        <p:cTn id="38" dur="500" fill="hold"/>
                                        <p:tgtEl>
                                          <p:spTgt spid="6"/>
                                        </p:tgtEl>
                                        <p:attrNameLst>
                                          <p:attrName>ppt_h</p:attrName>
                                        </p:attrNameLst>
                                      </p:cBhvr>
                                      <p:tavLst>
                                        <p:tav tm="0">
                                          <p:val>
                                            <p:fltVal val="0"/>
                                          </p:val>
                                        </p:tav>
                                        <p:tav tm="100000">
                                          <p:val>
                                            <p:strVal val="#ppt_h"/>
                                          </p:val>
                                        </p:tav>
                                      </p:tavLst>
                                    </p:anim>
                                  </p:childTnLst>
                                </p:cTn>
                              </p:par>
                            </p:childTnLst>
                          </p:cTn>
                        </p:par>
                      </p:childTnLst>
                    </p:cTn>
                  </p:par>
                  <p:par>
                    <p:cTn id="39" fill="hold">
                      <p:stCondLst>
                        <p:cond delay="indefinite"/>
                      </p:stCondLst>
                      <p:childTnLst>
                        <p:par>
                          <p:cTn id="40" fill="hold">
                            <p:stCondLst>
                              <p:cond delay="0"/>
                            </p:stCondLst>
                            <p:childTnLst>
                              <p:par>
                                <p:cTn id="41" presetID="8" presetClass="emph" presetSubtype="0" fill="hold" nodeType="clickEffect">
                                  <p:stCondLst>
                                    <p:cond delay="0"/>
                                  </p:stCondLst>
                                  <p:childTnLst>
                                    <p:animRot by="-4200000">
                                      <p:cBhvr>
                                        <p:cTn id="42" dur="500" fill="hold"/>
                                        <p:tgtEl>
                                          <p:spTgt spid="6"/>
                                        </p:tgtEl>
                                        <p:attrNameLst>
                                          <p:attrName>r</p:attrName>
                                        </p:attrNameLst>
                                      </p:cBhvr>
                                    </p:animRot>
                                  </p:childTnLst>
                                </p:cTn>
                              </p:par>
                            </p:childTnLst>
                          </p:cTn>
                        </p:par>
                        <p:par>
                          <p:cTn id="43" fill="hold">
                            <p:stCondLst>
                              <p:cond delay="500"/>
                            </p:stCondLst>
                            <p:childTnLst>
                              <p:par>
                                <p:cTn id="44" presetID="10" presetClass="exit" presetSubtype="0" fill="hold" nodeType="afterEffect">
                                  <p:stCondLst>
                                    <p:cond delay="0"/>
                                  </p:stCondLst>
                                  <p:childTnLst>
                                    <p:animEffect transition="out" filter="fade">
                                      <p:cBhvr>
                                        <p:cTn id="45" dur="500"/>
                                        <p:tgtEl>
                                          <p:spTgt spid="6"/>
                                        </p:tgtEl>
                                      </p:cBhvr>
                                    </p:animEffect>
                                    <p:set>
                                      <p:cBhvr>
                                        <p:cTn id="46" dur="1" fill="hold">
                                          <p:stCondLst>
                                            <p:cond delay="499"/>
                                          </p:stCondLst>
                                        </p:cTn>
                                        <p:tgtEl>
                                          <p:spTgt spid="6"/>
                                        </p:tgtEl>
                                        <p:attrNameLst>
                                          <p:attrName>style.visibility</p:attrName>
                                        </p:attrNameLst>
                                      </p:cBhvr>
                                      <p:to>
                                        <p:strVal val="hidden"/>
                                      </p:to>
                                    </p:set>
                                  </p:childTnLst>
                                </p:cTn>
                              </p:par>
                              <p:par>
                                <p:cTn id="47" presetID="10" presetClass="entr" presetSubtype="0" fill="hold" nodeType="withEffect">
                                  <p:stCondLst>
                                    <p:cond delay="0"/>
                                  </p:stCondLst>
                                  <p:childTnLst>
                                    <p:set>
                                      <p:cBhvr>
                                        <p:cTn id="48" dur="1" fill="hold">
                                          <p:stCondLst>
                                            <p:cond delay="0"/>
                                          </p:stCondLst>
                                        </p:cTn>
                                        <p:tgtEl>
                                          <p:spTgt spid="2"/>
                                        </p:tgtEl>
                                        <p:attrNameLst>
                                          <p:attrName>style.visibility</p:attrName>
                                        </p:attrNameLst>
                                      </p:cBhvr>
                                      <p:to>
                                        <p:strVal val="visible"/>
                                      </p:to>
                                    </p:set>
                                    <p:animEffect transition="in" filter="fade">
                                      <p:cBhvr>
                                        <p:cTn id="49" dur="500"/>
                                        <p:tgtEl>
                                          <p:spTgt spid="2"/>
                                        </p:tgtEl>
                                      </p:cBhvr>
                                    </p:animEffect>
                                  </p:childTnLst>
                                </p:cTn>
                              </p:par>
                            </p:childTnLst>
                          </p:cTn>
                        </p:par>
                      </p:childTnLst>
                    </p:cTn>
                  </p:par>
                  <p:par>
                    <p:cTn id="50" fill="hold">
                      <p:stCondLst>
                        <p:cond delay="indefinite"/>
                      </p:stCondLst>
                      <p:childTnLst>
                        <p:par>
                          <p:cTn id="51" fill="hold">
                            <p:stCondLst>
                              <p:cond delay="0"/>
                            </p:stCondLst>
                            <p:childTnLst>
                              <p:par>
                                <p:cTn id="52" presetID="8" presetClass="emph" presetSubtype="0" fill="hold" nodeType="clickEffect">
                                  <p:stCondLst>
                                    <p:cond delay="0"/>
                                  </p:stCondLst>
                                  <p:childTnLst>
                                    <p:animRot by="1800000">
                                      <p:cBhvr>
                                        <p:cTn id="53" dur="1000" fill="hold"/>
                                        <p:tgtEl>
                                          <p:spTgt spid="2"/>
                                        </p:tgtEl>
                                        <p:attrNameLst>
                                          <p:attrName>r</p:attrName>
                                        </p:attrNameLst>
                                      </p:cBhvr>
                                    </p:animRot>
                                  </p:childTnLst>
                                </p:cTn>
                              </p:par>
                              <p:par>
                                <p:cTn id="54" presetID="22" presetClass="entr" presetSubtype="8" fill="hold" grpId="0" nodeType="withEffect">
                                  <p:stCondLst>
                                    <p:cond delay="0"/>
                                  </p:stCondLst>
                                  <p:childTnLst>
                                    <p:set>
                                      <p:cBhvr>
                                        <p:cTn id="55" dur="1" fill="hold">
                                          <p:stCondLst>
                                            <p:cond delay="0"/>
                                          </p:stCondLst>
                                        </p:cTn>
                                        <p:tgtEl>
                                          <p:spTgt spid="9224"/>
                                        </p:tgtEl>
                                        <p:attrNameLst>
                                          <p:attrName>style.visibility</p:attrName>
                                        </p:attrNameLst>
                                      </p:cBhvr>
                                      <p:to>
                                        <p:strVal val="visible"/>
                                      </p:to>
                                    </p:set>
                                    <p:animEffect transition="in" filter="wipe(left)">
                                      <p:cBhvr>
                                        <p:cTn id="56" dur="1000"/>
                                        <p:tgtEl>
                                          <p:spTgt spid="9224"/>
                                        </p:tgtEl>
                                      </p:cBhvr>
                                    </p:animEffect>
                                  </p:childTnLst>
                                </p:cTn>
                              </p:par>
                            </p:childTnLst>
                          </p:cTn>
                        </p:par>
                        <p:par>
                          <p:cTn id="57" fill="hold">
                            <p:stCondLst>
                              <p:cond delay="1000"/>
                            </p:stCondLst>
                            <p:childTnLst>
                              <p:par>
                                <p:cTn id="58" presetID="10" presetClass="exit" presetSubtype="0" fill="hold" nodeType="afterEffect">
                                  <p:stCondLst>
                                    <p:cond delay="0"/>
                                  </p:stCondLst>
                                  <p:childTnLst>
                                    <p:animEffect transition="out" filter="fade">
                                      <p:cBhvr>
                                        <p:cTn id="59" dur="2000"/>
                                        <p:tgtEl>
                                          <p:spTgt spid="2"/>
                                        </p:tgtEl>
                                      </p:cBhvr>
                                    </p:animEffect>
                                    <p:set>
                                      <p:cBhvr>
                                        <p:cTn id="60" dur="1" fill="hold">
                                          <p:stCondLst>
                                            <p:cond delay="1999"/>
                                          </p:stCondLst>
                                        </p:cTn>
                                        <p:tgtEl>
                                          <p:spTgt spid="2"/>
                                        </p:tgtEl>
                                        <p:attrNameLst>
                                          <p:attrName>style.visibility</p:attrName>
                                        </p:attrNameLst>
                                      </p:cBhvr>
                                      <p:to>
                                        <p:strVal val="hidden"/>
                                      </p:to>
                                    </p:set>
                                  </p:childTnLst>
                                </p:cTn>
                              </p:par>
                            </p:childTnLst>
                          </p:cTn>
                        </p:par>
                      </p:childTnLst>
                    </p:cTn>
                  </p:par>
                  <p:par>
                    <p:cTn id="61" fill="hold">
                      <p:stCondLst>
                        <p:cond delay="indefinite"/>
                      </p:stCondLst>
                      <p:childTnLst>
                        <p:par>
                          <p:cTn id="62" fill="hold">
                            <p:stCondLst>
                              <p:cond delay="0"/>
                            </p:stCondLst>
                            <p:childTnLst>
                              <p:par>
                                <p:cTn id="63" presetID="23" presetClass="entr" presetSubtype="16" fill="hold" nodeType="clickEffect">
                                  <p:stCondLst>
                                    <p:cond delay="0"/>
                                  </p:stCondLst>
                                  <p:childTnLst>
                                    <p:set>
                                      <p:cBhvr>
                                        <p:cTn id="64" dur="1" fill="hold">
                                          <p:stCondLst>
                                            <p:cond delay="0"/>
                                          </p:stCondLst>
                                        </p:cTn>
                                        <p:tgtEl>
                                          <p:spTgt spid="3"/>
                                        </p:tgtEl>
                                        <p:attrNameLst>
                                          <p:attrName>style.visibility</p:attrName>
                                        </p:attrNameLst>
                                      </p:cBhvr>
                                      <p:to>
                                        <p:strVal val="visible"/>
                                      </p:to>
                                    </p:set>
                                    <p:anim calcmode="lin" valueType="num">
                                      <p:cBhvr>
                                        <p:cTn id="65" dur="500" fill="hold"/>
                                        <p:tgtEl>
                                          <p:spTgt spid="3"/>
                                        </p:tgtEl>
                                        <p:attrNameLst>
                                          <p:attrName>ppt_w</p:attrName>
                                        </p:attrNameLst>
                                      </p:cBhvr>
                                      <p:tavLst>
                                        <p:tav tm="0">
                                          <p:val>
                                            <p:fltVal val="0"/>
                                          </p:val>
                                        </p:tav>
                                        <p:tav tm="100000">
                                          <p:val>
                                            <p:strVal val="#ppt_w"/>
                                          </p:val>
                                        </p:tav>
                                      </p:tavLst>
                                    </p:anim>
                                    <p:anim calcmode="lin" valueType="num">
                                      <p:cBhvr>
                                        <p:cTn id="66" dur="500" fill="hold"/>
                                        <p:tgtEl>
                                          <p:spTgt spid="3"/>
                                        </p:tgtEl>
                                        <p:attrNameLst>
                                          <p:attrName>ppt_h</p:attrName>
                                        </p:attrNameLst>
                                      </p:cBhvr>
                                      <p:tavLst>
                                        <p:tav tm="0">
                                          <p:val>
                                            <p:fltVal val="0"/>
                                          </p:val>
                                        </p:tav>
                                        <p:tav tm="100000">
                                          <p:val>
                                            <p:strVal val="#ppt_h"/>
                                          </p:val>
                                        </p:tav>
                                      </p:tavLst>
                                    </p:anim>
                                  </p:childTnLst>
                                </p:cTn>
                              </p:par>
                            </p:childTnLst>
                          </p:cTn>
                        </p:par>
                      </p:childTnLst>
                    </p:cTn>
                  </p:par>
                  <p:par>
                    <p:cTn id="67" fill="hold">
                      <p:stCondLst>
                        <p:cond delay="indefinite"/>
                      </p:stCondLst>
                      <p:childTnLst>
                        <p:par>
                          <p:cTn id="68" fill="hold">
                            <p:stCondLst>
                              <p:cond delay="0"/>
                            </p:stCondLst>
                            <p:childTnLst>
                              <p:par>
                                <p:cTn id="69" presetID="8" presetClass="emph" presetSubtype="0" fill="hold" nodeType="clickEffect">
                                  <p:stCondLst>
                                    <p:cond delay="0"/>
                                  </p:stCondLst>
                                  <p:childTnLst>
                                    <p:animRot by="4500000">
                                      <p:cBhvr>
                                        <p:cTn id="70" dur="1000" fill="hold"/>
                                        <p:tgtEl>
                                          <p:spTgt spid="3"/>
                                        </p:tgtEl>
                                        <p:attrNameLst>
                                          <p:attrName>r</p:attrName>
                                        </p:attrNameLst>
                                      </p:cBhvr>
                                    </p:animRot>
                                  </p:childTnLst>
                                </p:cTn>
                              </p:par>
                              <p:par>
                                <p:cTn id="71" presetID="22" presetClass="entr" presetSubtype="8" fill="hold" grpId="0" nodeType="withEffect">
                                  <p:stCondLst>
                                    <p:cond delay="500"/>
                                  </p:stCondLst>
                                  <p:childTnLst>
                                    <p:set>
                                      <p:cBhvr>
                                        <p:cTn id="72" dur="1" fill="hold">
                                          <p:stCondLst>
                                            <p:cond delay="0"/>
                                          </p:stCondLst>
                                        </p:cTn>
                                        <p:tgtEl>
                                          <p:spTgt spid="9223"/>
                                        </p:tgtEl>
                                        <p:attrNameLst>
                                          <p:attrName>style.visibility</p:attrName>
                                        </p:attrNameLst>
                                      </p:cBhvr>
                                      <p:to>
                                        <p:strVal val="visible"/>
                                      </p:to>
                                    </p:set>
                                    <p:animEffect transition="in" filter="wipe(left)">
                                      <p:cBhvr>
                                        <p:cTn id="73" dur="600"/>
                                        <p:tgtEl>
                                          <p:spTgt spid="9223"/>
                                        </p:tgtEl>
                                      </p:cBhvr>
                                    </p:animEffect>
                                  </p:childTnLst>
                                </p:cTn>
                              </p:par>
                            </p:childTnLst>
                          </p:cTn>
                        </p:par>
                        <p:par>
                          <p:cTn id="74" fill="hold">
                            <p:stCondLst>
                              <p:cond delay="1000"/>
                            </p:stCondLst>
                            <p:childTnLst>
                              <p:par>
                                <p:cTn id="75" presetID="10" presetClass="exit" presetSubtype="0" fill="hold" nodeType="afterEffect">
                                  <p:stCondLst>
                                    <p:cond delay="0"/>
                                  </p:stCondLst>
                                  <p:childTnLst>
                                    <p:animEffect transition="out" filter="fade">
                                      <p:cBhvr>
                                        <p:cTn id="76" dur="2000"/>
                                        <p:tgtEl>
                                          <p:spTgt spid="3"/>
                                        </p:tgtEl>
                                      </p:cBhvr>
                                    </p:animEffect>
                                    <p:set>
                                      <p:cBhvr>
                                        <p:cTn id="77" dur="1" fill="hold">
                                          <p:stCondLst>
                                            <p:cond delay="1999"/>
                                          </p:stCondLst>
                                        </p:cTn>
                                        <p:tgtEl>
                                          <p:spTgt spid="3"/>
                                        </p:tgtEl>
                                        <p:attrNameLst>
                                          <p:attrName>style.visibility</p:attrName>
                                        </p:attrNameLst>
                                      </p:cBhvr>
                                      <p:to>
                                        <p:strVal val="hidden"/>
                                      </p:to>
                                    </p:set>
                                  </p:childTnLst>
                                </p:cTn>
                              </p:par>
                              <p:par>
                                <p:cTn id="78" presetID="10" presetClass="entr" presetSubtype="0" fill="hold" grpId="0" nodeType="withEffect">
                                  <p:stCondLst>
                                    <p:cond delay="0"/>
                                  </p:stCondLst>
                                  <p:childTnLst>
                                    <p:set>
                                      <p:cBhvr>
                                        <p:cTn id="79" dur="1" fill="hold">
                                          <p:stCondLst>
                                            <p:cond delay="0"/>
                                          </p:stCondLst>
                                        </p:cTn>
                                        <p:tgtEl>
                                          <p:spTgt spid="9233"/>
                                        </p:tgtEl>
                                        <p:attrNameLst>
                                          <p:attrName>style.visibility</p:attrName>
                                        </p:attrNameLst>
                                      </p:cBhvr>
                                      <p:to>
                                        <p:strVal val="visible"/>
                                      </p:to>
                                    </p:set>
                                    <p:animEffect transition="in" filter="fade">
                                      <p:cBhvr>
                                        <p:cTn id="80" dur="500"/>
                                        <p:tgtEl>
                                          <p:spTgt spid="9233"/>
                                        </p:tgtEl>
                                      </p:cBhvr>
                                    </p:animEffect>
                                  </p:childTnLst>
                                </p:cTn>
                              </p:par>
                            </p:childTnLst>
                          </p:cTn>
                        </p:par>
                      </p:childTnLst>
                    </p:cTn>
                  </p:par>
                  <p:par>
                    <p:cTn id="81" fill="hold">
                      <p:stCondLst>
                        <p:cond delay="indefinite"/>
                      </p:stCondLst>
                      <p:childTnLst>
                        <p:par>
                          <p:cTn id="82" fill="hold">
                            <p:stCondLst>
                              <p:cond delay="0"/>
                            </p:stCondLst>
                            <p:childTnLst>
                              <p:par>
                                <p:cTn id="83" presetID="31" presetClass="entr" presetSubtype="0" fill="hold" grpId="0" nodeType="clickEffect">
                                  <p:stCondLst>
                                    <p:cond delay="0"/>
                                  </p:stCondLst>
                                  <p:childTnLst>
                                    <p:set>
                                      <p:cBhvr>
                                        <p:cTn id="84" dur="1" fill="hold">
                                          <p:stCondLst>
                                            <p:cond delay="0"/>
                                          </p:stCondLst>
                                        </p:cTn>
                                        <p:tgtEl>
                                          <p:spTgt spid="31"/>
                                        </p:tgtEl>
                                        <p:attrNameLst>
                                          <p:attrName>style.visibility</p:attrName>
                                        </p:attrNameLst>
                                      </p:cBhvr>
                                      <p:to>
                                        <p:strVal val="visible"/>
                                      </p:to>
                                    </p:set>
                                    <p:anim calcmode="lin" valueType="num">
                                      <p:cBhvr>
                                        <p:cTn id="85" dur="1000" fill="hold"/>
                                        <p:tgtEl>
                                          <p:spTgt spid="31"/>
                                        </p:tgtEl>
                                        <p:attrNameLst>
                                          <p:attrName>ppt_w</p:attrName>
                                        </p:attrNameLst>
                                      </p:cBhvr>
                                      <p:tavLst>
                                        <p:tav tm="0">
                                          <p:val>
                                            <p:fltVal val="0"/>
                                          </p:val>
                                        </p:tav>
                                        <p:tav tm="100000">
                                          <p:val>
                                            <p:strVal val="#ppt_w"/>
                                          </p:val>
                                        </p:tav>
                                      </p:tavLst>
                                    </p:anim>
                                    <p:anim calcmode="lin" valueType="num">
                                      <p:cBhvr>
                                        <p:cTn id="86" dur="1000" fill="hold"/>
                                        <p:tgtEl>
                                          <p:spTgt spid="31"/>
                                        </p:tgtEl>
                                        <p:attrNameLst>
                                          <p:attrName>ppt_h</p:attrName>
                                        </p:attrNameLst>
                                      </p:cBhvr>
                                      <p:tavLst>
                                        <p:tav tm="0">
                                          <p:val>
                                            <p:fltVal val="0"/>
                                          </p:val>
                                        </p:tav>
                                        <p:tav tm="100000">
                                          <p:val>
                                            <p:strVal val="#ppt_h"/>
                                          </p:val>
                                        </p:tav>
                                      </p:tavLst>
                                    </p:anim>
                                    <p:anim calcmode="lin" valueType="num">
                                      <p:cBhvr>
                                        <p:cTn id="87" dur="1000" fill="hold"/>
                                        <p:tgtEl>
                                          <p:spTgt spid="31"/>
                                        </p:tgtEl>
                                        <p:attrNameLst>
                                          <p:attrName>style.rotation</p:attrName>
                                        </p:attrNameLst>
                                      </p:cBhvr>
                                      <p:tavLst>
                                        <p:tav tm="0">
                                          <p:val>
                                            <p:fltVal val="90"/>
                                          </p:val>
                                        </p:tav>
                                        <p:tav tm="100000">
                                          <p:val>
                                            <p:fltVal val="0"/>
                                          </p:val>
                                        </p:tav>
                                      </p:tavLst>
                                    </p:anim>
                                    <p:animEffect transition="in" filter="fade">
                                      <p:cBhvr>
                                        <p:cTn id="88" dur="1000"/>
                                        <p:tgtEl>
                                          <p:spTgt spid="31"/>
                                        </p:tgtEl>
                                      </p:cBhvr>
                                    </p:animEffect>
                                  </p:childTnLst>
                                </p:cTn>
                              </p:par>
                            </p:childTnLst>
                          </p:cTn>
                        </p:par>
                      </p:childTnLst>
                    </p:cTn>
                  </p:par>
                  <p:par>
                    <p:cTn id="89" fill="hold">
                      <p:stCondLst>
                        <p:cond delay="indefinite"/>
                      </p:stCondLst>
                      <p:childTnLst>
                        <p:par>
                          <p:cTn id="90" fill="hold">
                            <p:stCondLst>
                              <p:cond delay="0"/>
                            </p:stCondLst>
                            <p:childTnLst>
                              <p:par>
                                <p:cTn id="91" presetID="22" presetClass="entr" presetSubtype="1" fill="hold" nodeType="clickEffect">
                                  <p:stCondLst>
                                    <p:cond delay="0"/>
                                  </p:stCondLst>
                                  <p:childTnLst>
                                    <p:set>
                                      <p:cBhvr>
                                        <p:cTn id="92" dur="1" fill="hold">
                                          <p:stCondLst>
                                            <p:cond delay="0"/>
                                          </p:stCondLst>
                                        </p:cTn>
                                        <p:tgtEl>
                                          <p:spTgt spid="9226"/>
                                        </p:tgtEl>
                                        <p:attrNameLst>
                                          <p:attrName>style.visibility</p:attrName>
                                        </p:attrNameLst>
                                      </p:cBhvr>
                                      <p:to>
                                        <p:strVal val="visible"/>
                                      </p:to>
                                    </p:set>
                                    <p:animEffect transition="in" filter="wipe(up)">
                                      <p:cBhvr>
                                        <p:cTn id="93" dur="500"/>
                                        <p:tgtEl>
                                          <p:spTgt spid="9226"/>
                                        </p:tgtEl>
                                      </p:cBhvr>
                                    </p:animEffect>
                                  </p:childTnLst>
                                </p:cTn>
                              </p:par>
                              <p:par>
                                <p:cTn id="94" presetID="22" presetClass="entr" presetSubtype="1" fill="hold" nodeType="withEffect">
                                  <p:stCondLst>
                                    <p:cond delay="0"/>
                                  </p:stCondLst>
                                  <p:childTnLst>
                                    <p:set>
                                      <p:cBhvr>
                                        <p:cTn id="95" dur="1" fill="hold">
                                          <p:stCondLst>
                                            <p:cond delay="0"/>
                                          </p:stCondLst>
                                        </p:cTn>
                                        <p:tgtEl>
                                          <p:spTgt spid="9228"/>
                                        </p:tgtEl>
                                        <p:attrNameLst>
                                          <p:attrName>style.visibility</p:attrName>
                                        </p:attrNameLst>
                                      </p:cBhvr>
                                      <p:to>
                                        <p:strVal val="visible"/>
                                      </p:to>
                                    </p:set>
                                    <p:animEffect transition="in" filter="wipe(up)">
                                      <p:cBhvr>
                                        <p:cTn id="96" dur="500"/>
                                        <p:tgtEl>
                                          <p:spTgt spid="9228"/>
                                        </p:tgtEl>
                                      </p:cBhvr>
                                    </p:animEffect>
                                  </p:childTnLst>
                                </p:cTn>
                              </p:par>
                              <p:par>
                                <p:cTn id="97" presetID="22" presetClass="entr" presetSubtype="1" fill="hold" nodeType="withEffect">
                                  <p:stCondLst>
                                    <p:cond delay="0"/>
                                  </p:stCondLst>
                                  <p:childTnLst>
                                    <p:set>
                                      <p:cBhvr>
                                        <p:cTn id="98" dur="1" fill="hold">
                                          <p:stCondLst>
                                            <p:cond delay="0"/>
                                          </p:stCondLst>
                                        </p:cTn>
                                        <p:tgtEl>
                                          <p:spTgt spid="9227"/>
                                        </p:tgtEl>
                                        <p:attrNameLst>
                                          <p:attrName>style.visibility</p:attrName>
                                        </p:attrNameLst>
                                      </p:cBhvr>
                                      <p:to>
                                        <p:strVal val="visible"/>
                                      </p:to>
                                    </p:set>
                                    <p:animEffect transition="in" filter="wipe(up)">
                                      <p:cBhvr>
                                        <p:cTn id="99" dur="500"/>
                                        <p:tgtEl>
                                          <p:spTgt spid="9227"/>
                                        </p:tgtEl>
                                      </p:cBhvr>
                                    </p:animEffect>
                                  </p:childTnLst>
                                </p:cTn>
                              </p:par>
                              <p:par>
                                <p:cTn id="100" presetID="22" presetClass="entr" presetSubtype="1" fill="hold" nodeType="withEffect">
                                  <p:stCondLst>
                                    <p:cond delay="0"/>
                                  </p:stCondLst>
                                  <p:childTnLst>
                                    <p:set>
                                      <p:cBhvr>
                                        <p:cTn id="101" dur="1" fill="hold">
                                          <p:stCondLst>
                                            <p:cond delay="0"/>
                                          </p:stCondLst>
                                        </p:cTn>
                                        <p:tgtEl>
                                          <p:spTgt spid="9229"/>
                                        </p:tgtEl>
                                        <p:attrNameLst>
                                          <p:attrName>style.visibility</p:attrName>
                                        </p:attrNameLst>
                                      </p:cBhvr>
                                      <p:to>
                                        <p:strVal val="visible"/>
                                      </p:to>
                                    </p:set>
                                    <p:animEffect transition="in" filter="wipe(up)">
                                      <p:cBhvr>
                                        <p:cTn id="102" dur="500"/>
                                        <p:tgtEl>
                                          <p:spTgt spid="922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223" grpId="0" animBg="1"/>
      <p:bldP spid="9224" grpId="0" animBg="1"/>
      <p:bldP spid="9231" grpId="0"/>
      <p:bldP spid="9232" grpId="0"/>
      <p:bldP spid="9233" grpId="0"/>
      <p:bldP spid="28" grpId="0"/>
      <p:bldP spid="5" grpId="0"/>
      <p:bldP spid="30" grpId="0"/>
      <p:bldP spid="31"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0" y="0"/>
            <a:ext cx="14569244" cy="2146852"/>
          </a:xfrm>
        </p:spPr>
      </p:pic>
    </p:spTree>
    <p:extLst>
      <p:ext uri="{BB962C8B-B14F-4D97-AF65-F5344CB8AC3E}">
        <p14:creationId xmlns:p14="http://schemas.microsoft.com/office/powerpoint/2010/main" val="3765568665"/>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US" b="1" dirty="0" smtClean="0">
                <a:latin typeface="Times New Roman" panose="02020603050405020304" pitchFamily="18" charset="0"/>
                <a:cs typeface="Times New Roman" panose="02020603050405020304" pitchFamily="18" charset="0"/>
              </a:rPr>
              <a:t>HÌNH ẢNH THỰC TẾ CỦA TAM GIÁC ĐỀU</a:t>
            </a:r>
            <a:br>
              <a:rPr lang="en-US" b="1" dirty="0" smtClean="0">
                <a:latin typeface="Times New Roman" panose="02020603050405020304" pitchFamily="18" charset="0"/>
                <a:cs typeface="Times New Roman" panose="02020603050405020304" pitchFamily="18" charset="0"/>
              </a:rPr>
            </a:br>
            <a:endParaRPr lang="en-US" b="1" dirty="0">
              <a:latin typeface="Times New Roman" panose="02020603050405020304" pitchFamily="18" charset="0"/>
              <a:cs typeface="Times New Roman" panose="02020603050405020304" pitchFamily="18" charset="0"/>
            </a:endParaRPr>
          </a:p>
        </p:txBody>
      </p:sp>
      <p:pic>
        <p:nvPicPr>
          <p:cNvPr id="9" name="Content Placeholder 8"/>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056565" y="1690688"/>
            <a:ext cx="7721061" cy="4351338"/>
          </a:xfrm>
        </p:spPr>
      </p:pic>
    </p:spTree>
    <p:extLst>
      <p:ext uri="{BB962C8B-B14F-4D97-AF65-F5344CB8AC3E}">
        <p14:creationId xmlns:p14="http://schemas.microsoft.com/office/powerpoint/2010/main" val="223408509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0" presetClass="entr" presetSubtype="0" fill="hold" nodeType="clickEffect">
                                  <p:stCondLst>
                                    <p:cond delay="0"/>
                                  </p:stCondLst>
                                  <p:childTnLst>
                                    <p:set>
                                      <p:cBhvr>
                                        <p:cTn id="10" dur="1" fill="hold">
                                          <p:stCondLst>
                                            <p:cond delay="0"/>
                                          </p:stCondLst>
                                        </p:cTn>
                                        <p:tgtEl>
                                          <p:spTgt spid="9"/>
                                        </p:tgtEl>
                                        <p:attrNameLst>
                                          <p:attrName>style.visibility</p:attrName>
                                        </p:attrNameLst>
                                      </p:cBhvr>
                                      <p:to>
                                        <p:strVal val="visible"/>
                                      </p:to>
                                    </p:set>
                                    <p:animEffect transition="in" filter="fade">
                                      <p:cBhvr>
                                        <p:cTn id="11"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84494" y="0"/>
            <a:ext cx="12699414" cy="6858000"/>
          </a:xfrm>
        </p:spPr>
      </p:pic>
    </p:spTree>
    <p:extLst>
      <p:ext uri="{BB962C8B-B14F-4D97-AF65-F5344CB8AC3E}">
        <p14:creationId xmlns:p14="http://schemas.microsoft.com/office/powerpoint/2010/main" val="1585975848"/>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Content Placeholder 5"/>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1567543" y="-93854"/>
            <a:ext cx="9065623" cy="7110957"/>
          </a:xfrm>
        </p:spPr>
      </p:pic>
    </p:spTree>
    <p:extLst>
      <p:ext uri="{BB962C8B-B14F-4D97-AF65-F5344CB8AC3E}">
        <p14:creationId xmlns:p14="http://schemas.microsoft.com/office/powerpoint/2010/main" val="572811886"/>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838200" y="722811"/>
            <a:ext cx="2218509" cy="1689031"/>
          </a:xfrm>
        </p:spPr>
      </p:pic>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534580" y="722811"/>
            <a:ext cx="2336484" cy="1844697"/>
          </a:xfrm>
          <a:prstGeom prst="rect">
            <a:avLst/>
          </a:prstGeom>
        </p:spPr>
      </p:pic>
      <p:pic>
        <p:nvPicPr>
          <p:cNvPr id="7" name="Picture 6"/>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833256" y="3770811"/>
            <a:ext cx="2441801" cy="1895881"/>
          </a:xfrm>
          <a:prstGeom prst="rect">
            <a:avLst/>
          </a:prstGeom>
        </p:spPr>
      </p:pic>
      <p:pic>
        <p:nvPicPr>
          <p:cNvPr id="8" name="Picture 7"/>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8943703" y="661850"/>
            <a:ext cx="2237693" cy="1905657"/>
          </a:xfrm>
          <a:prstGeom prst="rect">
            <a:avLst/>
          </a:prstGeom>
        </p:spPr>
      </p:pic>
      <p:pic>
        <p:nvPicPr>
          <p:cNvPr id="9" name="Picture 8"/>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9182236" y="3794194"/>
            <a:ext cx="2280012" cy="1930468"/>
          </a:xfrm>
          <a:prstGeom prst="rect">
            <a:avLst/>
          </a:prstGeom>
        </p:spPr>
      </p:pic>
      <p:sp>
        <p:nvSpPr>
          <p:cNvPr id="10" name="TextBox 9"/>
          <p:cNvSpPr txBox="1"/>
          <p:nvPr/>
        </p:nvSpPr>
        <p:spPr>
          <a:xfrm>
            <a:off x="600892" y="2567508"/>
            <a:ext cx="2891246" cy="707886"/>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000" b="0"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rPr>
              <a:t>GIAO NHAU VỚI ĐƯỜNG ƯU TIÊN</a:t>
            </a:r>
            <a:endParaRPr kumimoji="0" lang="en-US" sz="20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
        <p:nvSpPr>
          <p:cNvPr id="11" name="TextBox 10"/>
          <p:cNvSpPr txBox="1"/>
          <p:nvPr/>
        </p:nvSpPr>
        <p:spPr>
          <a:xfrm>
            <a:off x="5286103" y="2708366"/>
            <a:ext cx="1759131" cy="715325"/>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black"/>
              </a:solidFill>
              <a:effectLst/>
              <a:uLnTx/>
              <a:uFillTx/>
              <a:latin typeface="Calibri"/>
              <a:ea typeface="+mn-ea"/>
              <a:cs typeface="+mn-cs"/>
            </a:endParaRPr>
          </a:p>
        </p:txBody>
      </p:sp>
      <p:sp>
        <p:nvSpPr>
          <p:cNvPr id="12" name="TextBox 11"/>
          <p:cNvSpPr txBox="1"/>
          <p:nvPr/>
        </p:nvSpPr>
        <p:spPr>
          <a:xfrm>
            <a:off x="3735977" y="2708366"/>
            <a:ext cx="3683726" cy="707886"/>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000" b="0"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rPr>
              <a:t>GIAO NHAU CÓ TÍN HIỆU ĐÈN</a:t>
            </a:r>
            <a:endParaRPr kumimoji="0" lang="en-US" sz="20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
        <p:nvSpPr>
          <p:cNvPr id="13" name="TextBox 12"/>
          <p:cNvSpPr txBox="1"/>
          <p:nvPr/>
        </p:nvSpPr>
        <p:spPr>
          <a:xfrm>
            <a:off x="7545025" y="2682241"/>
            <a:ext cx="4333466" cy="646331"/>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rPr>
              <a:t>GIAO NHAU VỚI ĐƯỜNG SẮT KHÔNG CÓ RÀO CHẮN</a:t>
            </a:r>
            <a:endParaRPr kumimoji="0" lang="en-US" sz="18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
        <p:nvSpPr>
          <p:cNvPr id="14" name="TextBox 13"/>
          <p:cNvSpPr txBox="1"/>
          <p:nvPr/>
        </p:nvSpPr>
        <p:spPr>
          <a:xfrm>
            <a:off x="457200" y="5939246"/>
            <a:ext cx="3088959" cy="646331"/>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rPr>
              <a:t>ĐƯỜNG NGƯỜI ĐI BỘ CẮT NGANG</a:t>
            </a:r>
            <a:endParaRPr kumimoji="0" lang="en-US" sz="18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
        <p:nvSpPr>
          <p:cNvPr id="15" name="TextBox 14"/>
          <p:cNvSpPr txBox="1"/>
          <p:nvPr/>
        </p:nvSpPr>
        <p:spPr>
          <a:xfrm>
            <a:off x="9004665" y="5994628"/>
            <a:ext cx="3000101" cy="400110"/>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000" b="0"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rPr>
              <a:t>CHÚ Ý XE ĐỖ</a:t>
            </a:r>
            <a:endParaRPr kumimoji="0" lang="en-US" sz="20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
        <p:nvSpPr>
          <p:cNvPr id="16" name="TextBox 15"/>
          <p:cNvSpPr txBox="1"/>
          <p:nvPr/>
        </p:nvSpPr>
        <p:spPr>
          <a:xfrm>
            <a:off x="4754880" y="5939246"/>
            <a:ext cx="2790145" cy="707886"/>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000" b="0"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rPr>
              <a:t>ĐƯỜNG BỊ HẸP CẢ HAI BÊN</a:t>
            </a:r>
            <a:endParaRPr kumimoji="0" lang="en-US" sz="20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
        <p:nvSpPr>
          <p:cNvPr id="17" name="TextBox 16"/>
          <p:cNvSpPr txBox="1"/>
          <p:nvPr/>
        </p:nvSpPr>
        <p:spPr>
          <a:xfrm flipH="1">
            <a:off x="3026224" y="319406"/>
            <a:ext cx="6888480" cy="584775"/>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200" b="0"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rPr>
              <a:t>CÁC LOẠI BIỂN BÁO NGUY HIỂM</a:t>
            </a:r>
            <a:endParaRPr kumimoji="0" lang="en-US" sz="32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
        <p:nvSpPr>
          <p:cNvPr id="3" name="TextBox 2"/>
          <p:cNvSpPr txBox="1"/>
          <p:nvPr/>
        </p:nvSpPr>
        <p:spPr>
          <a:xfrm>
            <a:off x="3056709" y="1245326"/>
            <a:ext cx="1042443" cy="369332"/>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rPr>
              <a:t>208</a:t>
            </a:r>
            <a:endParaRPr kumimoji="0" lang="en-US" sz="1800" b="0" i="0" u="none" strike="noStrike" kern="1200" cap="none" spc="0" normalizeH="0" baseline="0" noProof="0" dirty="0">
              <a:ln>
                <a:noFill/>
              </a:ln>
              <a:solidFill>
                <a:prstClr val="black"/>
              </a:solidFill>
              <a:effectLst/>
              <a:uLnTx/>
              <a:uFillTx/>
              <a:latin typeface="Calibri"/>
              <a:ea typeface="+mn-ea"/>
              <a:cs typeface="+mn-cs"/>
            </a:endParaRPr>
          </a:p>
        </p:txBody>
      </p:sp>
      <p:sp>
        <p:nvSpPr>
          <p:cNvPr id="18" name="TextBox 17"/>
          <p:cNvSpPr txBox="1"/>
          <p:nvPr/>
        </p:nvSpPr>
        <p:spPr>
          <a:xfrm>
            <a:off x="7045234" y="1364118"/>
            <a:ext cx="1042443" cy="369332"/>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rPr>
              <a:t>209</a:t>
            </a:r>
            <a:endParaRPr kumimoji="0" lang="en-US" sz="1800" b="0" i="0" u="none" strike="noStrike" kern="1200" cap="none" spc="0" normalizeH="0" baseline="0" noProof="0" dirty="0" smtClean="0">
              <a:ln>
                <a:noFill/>
              </a:ln>
              <a:solidFill>
                <a:prstClr val="black"/>
              </a:solidFill>
              <a:effectLst/>
              <a:uLnTx/>
              <a:uFillTx/>
              <a:latin typeface="Calibri"/>
              <a:ea typeface="+mn-ea"/>
              <a:cs typeface="+mn-cs"/>
            </a:endParaRPr>
          </a:p>
        </p:txBody>
      </p:sp>
      <p:sp>
        <p:nvSpPr>
          <p:cNvPr id="20" name="TextBox 19"/>
          <p:cNvSpPr txBox="1"/>
          <p:nvPr/>
        </p:nvSpPr>
        <p:spPr>
          <a:xfrm>
            <a:off x="11033760" y="1357873"/>
            <a:ext cx="905691" cy="369332"/>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211A </a:t>
            </a:r>
            <a:endParaRPr kumimoji="0" lang="en-US" sz="1800" b="0" i="0" u="none" strike="noStrike" kern="1200" cap="none" spc="0" normalizeH="0" baseline="0" noProof="0" dirty="0">
              <a:ln>
                <a:noFill/>
              </a:ln>
              <a:solidFill>
                <a:prstClr val="black"/>
              </a:solidFill>
              <a:effectLst/>
              <a:uLnTx/>
              <a:uFillTx/>
              <a:latin typeface="Calibri"/>
              <a:ea typeface="+mn-ea"/>
              <a:cs typeface="+mn-cs"/>
            </a:endParaRPr>
          </a:p>
        </p:txBody>
      </p:sp>
      <p:sp>
        <p:nvSpPr>
          <p:cNvPr id="21" name="TextBox 20"/>
          <p:cNvSpPr txBox="1"/>
          <p:nvPr/>
        </p:nvSpPr>
        <p:spPr>
          <a:xfrm>
            <a:off x="3125085" y="4524294"/>
            <a:ext cx="949235" cy="369332"/>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rPr>
              <a:t>244</a:t>
            </a:r>
            <a:endParaRPr kumimoji="0" lang="en-US" sz="1800" b="0" i="0" u="none" strike="noStrike" kern="1200" cap="none" spc="0" normalizeH="0" baseline="0" noProof="0" dirty="0">
              <a:ln>
                <a:noFill/>
              </a:ln>
              <a:solidFill>
                <a:prstClr val="black"/>
              </a:solidFill>
              <a:effectLst/>
              <a:uLnTx/>
              <a:uFillTx/>
              <a:latin typeface="Calibri"/>
              <a:ea typeface="+mn-ea"/>
              <a:cs typeface="+mn-cs"/>
            </a:endParaRPr>
          </a:p>
        </p:txBody>
      </p:sp>
      <p:sp>
        <p:nvSpPr>
          <p:cNvPr id="22" name="TextBox 21"/>
          <p:cNvSpPr txBox="1"/>
          <p:nvPr/>
        </p:nvSpPr>
        <p:spPr>
          <a:xfrm>
            <a:off x="7023803" y="4387111"/>
            <a:ext cx="1042443" cy="369332"/>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rPr>
              <a:t>203A</a:t>
            </a:r>
            <a:endParaRPr kumimoji="0" lang="en-US" sz="1800" b="0" i="0" u="none" strike="noStrike" kern="1200" cap="none" spc="0" normalizeH="0" baseline="0" noProof="0" dirty="0">
              <a:ln>
                <a:noFill/>
              </a:ln>
              <a:solidFill>
                <a:prstClr val="black"/>
              </a:solidFill>
              <a:effectLst/>
              <a:uLnTx/>
              <a:uFillTx/>
              <a:latin typeface="Calibri"/>
              <a:ea typeface="+mn-ea"/>
              <a:cs typeface="+mn-cs"/>
            </a:endParaRPr>
          </a:p>
        </p:txBody>
      </p:sp>
      <p:sp>
        <p:nvSpPr>
          <p:cNvPr id="23" name="TextBox 22"/>
          <p:cNvSpPr txBox="1"/>
          <p:nvPr/>
        </p:nvSpPr>
        <p:spPr>
          <a:xfrm>
            <a:off x="11181396" y="4320125"/>
            <a:ext cx="906101" cy="369332"/>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rPr>
              <a:t>247</a:t>
            </a:r>
            <a:endParaRPr kumimoji="0" lang="en-US" sz="1800" b="0" i="0" u="none" strike="noStrike" kern="1200" cap="none" spc="0" normalizeH="0" baseline="0" noProof="0" dirty="0">
              <a:ln>
                <a:noFill/>
              </a:ln>
              <a:solidFill>
                <a:prstClr val="black"/>
              </a:solidFill>
              <a:effectLst/>
              <a:uLnTx/>
              <a:uFillTx/>
              <a:latin typeface="Calibri"/>
              <a:ea typeface="+mn-ea"/>
              <a:cs typeface="+mn-cs"/>
            </a:endParaRPr>
          </a:p>
        </p:txBody>
      </p:sp>
      <p:pic>
        <p:nvPicPr>
          <p:cNvPr id="1026" name="Picture 2" descr="C:\Users\Admin\Desktop\1.jpg"/>
          <p:cNvPicPr>
            <a:picLocks noChangeAspect="1" noChangeArrowheads="1"/>
          </p:cNvPicPr>
          <p:nvPr/>
        </p:nvPicPr>
        <p:blipFill>
          <a:blip r:embed="rId7"/>
          <a:srcRect/>
          <a:stretch>
            <a:fillRect/>
          </a:stretch>
        </p:blipFill>
        <p:spPr bwMode="auto">
          <a:xfrm>
            <a:off x="818200" y="3650661"/>
            <a:ext cx="2143125" cy="2143125"/>
          </a:xfrm>
          <a:prstGeom prst="rect">
            <a:avLst/>
          </a:prstGeom>
          <a:noFill/>
        </p:spPr>
      </p:pic>
    </p:spTree>
    <p:extLst>
      <p:ext uri="{BB962C8B-B14F-4D97-AF65-F5344CB8AC3E}">
        <p14:creationId xmlns:p14="http://schemas.microsoft.com/office/powerpoint/2010/main" val="96931895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fade">
                                      <p:cBhvr>
                                        <p:cTn id="7" dur="500"/>
                                        <p:tgtEl>
                                          <p:spTgt spid="10"/>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12"/>
                                        </p:tgtEl>
                                        <p:attrNameLst>
                                          <p:attrName>style.visibility</p:attrName>
                                        </p:attrNameLst>
                                      </p:cBhvr>
                                      <p:to>
                                        <p:strVal val="visible"/>
                                      </p:to>
                                    </p:set>
                                    <p:animEffect transition="in" filter="fade">
                                      <p:cBhvr>
                                        <p:cTn id="12" dur="500"/>
                                        <p:tgtEl>
                                          <p:spTgt spid="12"/>
                                        </p:tgtEl>
                                      </p:cBhvr>
                                    </p:animEffect>
                                  </p:childTnLst>
                                </p:cTn>
                              </p:par>
                            </p:childTnLst>
                          </p:cTn>
                        </p:par>
                      </p:childTnLst>
                    </p:cTn>
                  </p:par>
                  <p:par>
                    <p:cTn id="13" fill="hold">
                      <p:stCondLst>
                        <p:cond delay="indefinite"/>
                      </p:stCondLst>
                      <p:childTnLst>
                        <p:par>
                          <p:cTn id="14" fill="hold">
                            <p:stCondLst>
                              <p:cond delay="0"/>
                            </p:stCondLst>
                            <p:childTnLst>
                              <p:par>
                                <p:cTn id="15" presetID="42" presetClass="entr" presetSubtype="0" fill="hold" grpId="0" nodeType="clickEffect">
                                  <p:stCondLst>
                                    <p:cond delay="0"/>
                                  </p:stCondLst>
                                  <p:childTnLst>
                                    <p:set>
                                      <p:cBhvr>
                                        <p:cTn id="16" dur="1" fill="hold">
                                          <p:stCondLst>
                                            <p:cond delay="0"/>
                                          </p:stCondLst>
                                        </p:cTn>
                                        <p:tgtEl>
                                          <p:spTgt spid="13"/>
                                        </p:tgtEl>
                                        <p:attrNameLst>
                                          <p:attrName>style.visibility</p:attrName>
                                        </p:attrNameLst>
                                      </p:cBhvr>
                                      <p:to>
                                        <p:strVal val="visible"/>
                                      </p:to>
                                    </p:set>
                                    <p:animEffect transition="in" filter="fade">
                                      <p:cBhvr>
                                        <p:cTn id="17" dur="1000"/>
                                        <p:tgtEl>
                                          <p:spTgt spid="13"/>
                                        </p:tgtEl>
                                      </p:cBhvr>
                                    </p:animEffect>
                                    <p:anim calcmode="lin" valueType="num">
                                      <p:cBhvr>
                                        <p:cTn id="18" dur="1000" fill="hold"/>
                                        <p:tgtEl>
                                          <p:spTgt spid="13"/>
                                        </p:tgtEl>
                                        <p:attrNameLst>
                                          <p:attrName>ppt_x</p:attrName>
                                        </p:attrNameLst>
                                      </p:cBhvr>
                                      <p:tavLst>
                                        <p:tav tm="0">
                                          <p:val>
                                            <p:strVal val="#ppt_x"/>
                                          </p:val>
                                        </p:tav>
                                        <p:tav tm="100000">
                                          <p:val>
                                            <p:strVal val="#ppt_x"/>
                                          </p:val>
                                        </p:tav>
                                      </p:tavLst>
                                    </p:anim>
                                    <p:anim calcmode="lin" valueType="num">
                                      <p:cBhvr>
                                        <p:cTn id="19" dur="1000" fill="hold"/>
                                        <p:tgtEl>
                                          <p:spTgt spid="13"/>
                                        </p:tgtEl>
                                        <p:attrNameLst>
                                          <p:attrName>ppt_y</p:attrName>
                                        </p:attrNameLst>
                                      </p:cBhvr>
                                      <p:tavLst>
                                        <p:tav tm="0">
                                          <p:val>
                                            <p:strVal val="#ppt_y+.1"/>
                                          </p:val>
                                        </p:tav>
                                        <p:tav tm="100000">
                                          <p:val>
                                            <p:strVal val="#ppt_y"/>
                                          </p:val>
                                        </p:tav>
                                      </p:tavLst>
                                    </p:anim>
                                  </p:childTnLst>
                                </p:cTn>
                              </p:par>
                            </p:childTnLst>
                          </p:cTn>
                        </p:par>
                      </p:childTnLst>
                    </p:cTn>
                  </p:par>
                  <p:par>
                    <p:cTn id="20" fill="hold">
                      <p:stCondLst>
                        <p:cond delay="indefinite"/>
                      </p:stCondLst>
                      <p:childTnLst>
                        <p:par>
                          <p:cTn id="21" fill="hold">
                            <p:stCondLst>
                              <p:cond delay="0"/>
                            </p:stCondLst>
                            <p:childTnLst>
                              <p:par>
                                <p:cTn id="22" presetID="22" presetClass="entr" presetSubtype="4" fill="hold" grpId="0" nodeType="clickEffect">
                                  <p:stCondLst>
                                    <p:cond delay="0"/>
                                  </p:stCondLst>
                                  <p:childTnLst>
                                    <p:set>
                                      <p:cBhvr>
                                        <p:cTn id="23" dur="1" fill="hold">
                                          <p:stCondLst>
                                            <p:cond delay="0"/>
                                          </p:stCondLst>
                                        </p:cTn>
                                        <p:tgtEl>
                                          <p:spTgt spid="14"/>
                                        </p:tgtEl>
                                        <p:attrNameLst>
                                          <p:attrName>style.visibility</p:attrName>
                                        </p:attrNameLst>
                                      </p:cBhvr>
                                      <p:to>
                                        <p:strVal val="visible"/>
                                      </p:to>
                                    </p:set>
                                    <p:animEffect transition="in" filter="wipe(down)">
                                      <p:cBhvr>
                                        <p:cTn id="24" dur="500"/>
                                        <p:tgtEl>
                                          <p:spTgt spid="14"/>
                                        </p:tgtEl>
                                      </p:cBhvr>
                                    </p:animEffect>
                                  </p:childTnLst>
                                </p:cTn>
                              </p:par>
                            </p:childTnLst>
                          </p:cTn>
                        </p:par>
                      </p:childTnLst>
                    </p:cTn>
                  </p:par>
                  <p:par>
                    <p:cTn id="25" fill="hold">
                      <p:stCondLst>
                        <p:cond delay="indefinite"/>
                      </p:stCondLst>
                      <p:childTnLst>
                        <p:par>
                          <p:cTn id="26" fill="hold">
                            <p:stCondLst>
                              <p:cond delay="0"/>
                            </p:stCondLst>
                            <p:childTnLst>
                              <p:par>
                                <p:cTn id="27" presetID="22" presetClass="entr" presetSubtype="4" fill="hold" grpId="0" nodeType="clickEffect">
                                  <p:stCondLst>
                                    <p:cond delay="0"/>
                                  </p:stCondLst>
                                  <p:childTnLst>
                                    <p:set>
                                      <p:cBhvr>
                                        <p:cTn id="28" dur="1" fill="hold">
                                          <p:stCondLst>
                                            <p:cond delay="0"/>
                                          </p:stCondLst>
                                        </p:cTn>
                                        <p:tgtEl>
                                          <p:spTgt spid="16"/>
                                        </p:tgtEl>
                                        <p:attrNameLst>
                                          <p:attrName>style.visibility</p:attrName>
                                        </p:attrNameLst>
                                      </p:cBhvr>
                                      <p:to>
                                        <p:strVal val="visible"/>
                                      </p:to>
                                    </p:set>
                                    <p:animEffect transition="in" filter="wipe(down)">
                                      <p:cBhvr>
                                        <p:cTn id="29" dur="500"/>
                                        <p:tgtEl>
                                          <p:spTgt spid="16"/>
                                        </p:tgtEl>
                                      </p:cBhvr>
                                    </p:animEffect>
                                  </p:childTnLst>
                                </p:cTn>
                              </p:par>
                            </p:childTnLst>
                          </p:cTn>
                        </p:par>
                      </p:childTnLst>
                    </p:cTn>
                  </p:par>
                  <p:par>
                    <p:cTn id="30" fill="hold">
                      <p:stCondLst>
                        <p:cond delay="indefinite"/>
                      </p:stCondLst>
                      <p:childTnLst>
                        <p:par>
                          <p:cTn id="31" fill="hold">
                            <p:stCondLst>
                              <p:cond delay="0"/>
                            </p:stCondLst>
                            <p:childTnLst>
                              <p:par>
                                <p:cTn id="32" presetID="21" presetClass="entr" presetSubtype="1" fill="hold" grpId="0" nodeType="clickEffect">
                                  <p:stCondLst>
                                    <p:cond delay="0"/>
                                  </p:stCondLst>
                                  <p:childTnLst>
                                    <p:set>
                                      <p:cBhvr>
                                        <p:cTn id="33" dur="1" fill="hold">
                                          <p:stCondLst>
                                            <p:cond delay="0"/>
                                          </p:stCondLst>
                                        </p:cTn>
                                        <p:tgtEl>
                                          <p:spTgt spid="15"/>
                                        </p:tgtEl>
                                        <p:attrNameLst>
                                          <p:attrName>style.visibility</p:attrName>
                                        </p:attrNameLst>
                                      </p:cBhvr>
                                      <p:to>
                                        <p:strVal val="visible"/>
                                      </p:to>
                                    </p:set>
                                    <p:animEffect transition="in" filter="wheel(1)">
                                      <p:cBhvr>
                                        <p:cTn id="34" dur="2000"/>
                                        <p:tgtEl>
                                          <p:spTgt spid="1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p:bldP spid="12" grpId="0"/>
      <p:bldP spid="13" grpId="0"/>
      <p:bldP spid="14" grpId="0"/>
      <p:bldP spid="15" grpId="0"/>
      <p:bldP spid="16" grpId="0"/>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p:nvPr/>
        </p:nvSpPr>
        <p:spPr>
          <a:xfrm>
            <a:off x="0" y="19878"/>
            <a:ext cx="10515600" cy="1325563"/>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0"/>
              </a:spcAft>
              <a:buClrTx/>
              <a:buSzTx/>
              <a:buFontTx/>
              <a:buNone/>
              <a:tabLst/>
              <a:defRPr/>
            </a:pPr>
            <a:r>
              <a:rPr kumimoji="0" lang="nl-NL" sz="3600" b="1" i="0" u="none" strike="noStrike" kern="1200" cap="none" spc="0" normalizeH="0" baseline="0" noProof="0" dirty="0" smtClean="0">
                <a:ln>
                  <a:noFill/>
                </a:ln>
                <a:solidFill>
                  <a:srgbClr val="FF0000"/>
                </a:solidFill>
                <a:effectLst/>
                <a:uLnTx/>
                <a:uFillTx/>
                <a:latin typeface="Times New Roman" panose="02020603050405020304" pitchFamily="18" charset="0"/>
                <a:ea typeface="+mj-ea"/>
                <a:cs typeface="Times New Roman" panose="02020603050405020304" pitchFamily="18" charset="0"/>
              </a:rPr>
              <a:t>III. HÌNH LỤC GIÁC ĐỀU</a:t>
            </a:r>
            <a:endParaRPr kumimoji="0" lang="en-US" sz="3600" b="0" i="0" u="none" strike="noStrike" kern="1200" cap="none" spc="0" normalizeH="0" baseline="0" noProof="0" dirty="0">
              <a:ln>
                <a:noFill/>
              </a:ln>
              <a:solidFill>
                <a:srgbClr val="FF0000"/>
              </a:solidFill>
              <a:effectLst/>
              <a:uLnTx/>
              <a:uFillTx/>
              <a:latin typeface="Calibri Light"/>
              <a:ea typeface="+mj-ea"/>
              <a:cs typeface="+mj-cs"/>
            </a:endParaRPr>
          </a:p>
        </p:txBody>
      </p:sp>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900065"/>
            <a:ext cx="12184346" cy="4535094"/>
          </a:xfrm>
          <a:prstGeom prst="rect">
            <a:avLst/>
          </a:prstGeom>
        </p:spPr>
      </p:pic>
      <p:sp>
        <p:nvSpPr>
          <p:cNvPr id="3" name="Rectangle 2"/>
          <p:cNvSpPr/>
          <p:nvPr/>
        </p:nvSpPr>
        <p:spPr>
          <a:xfrm>
            <a:off x="0" y="5992180"/>
            <a:ext cx="11751935" cy="646331"/>
          </a:xfrm>
          <a:prstGeom prst="rect">
            <a:avLst/>
          </a:prstGeom>
        </p:spPr>
        <p:txBody>
          <a:bodyPr wrap="non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b) </a:t>
            </a:r>
            <a:r>
              <a:rPr kumimoji="0" lang="en-US" sz="3600" b="1" i="0" u="none" strike="noStrike" kern="1200" cap="none" spc="0" normalizeH="0" baseline="0" noProof="0" dirty="0" err="1">
                <a:ln>
                  <a:noFill/>
                </a:ln>
                <a:solidFill>
                  <a:srgbClr val="FF0000"/>
                </a:solidFill>
                <a:effectLst/>
                <a:uLnTx/>
                <a:uFillTx/>
                <a:latin typeface="Times New Roman" panose="02020603050405020304" pitchFamily="18" charset="0"/>
                <a:ea typeface="Calibri" panose="020F0502020204030204" pitchFamily="34" charset="0"/>
                <a:cs typeface="+mn-cs"/>
              </a:rPr>
              <a:t>Nhận</a:t>
            </a:r>
            <a:r>
              <a:rPr kumimoji="0" lang="en-US" sz="3600" b="1" i="0" u="none" strike="noStrike" kern="1200" cap="none" spc="0" normalizeH="0" baseline="0" noProof="0" dirty="0">
                <a:ln>
                  <a:noFill/>
                </a:ln>
                <a:solidFill>
                  <a:srgbClr val="FF0000"/>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FF0000"/>
                </a:solidFill>
                <a:effectLst/>
                <a:uLnTx/>
                <a:uFillTx/>
                <a:latin typeface="Times New Roman" panose="02020603050405020304" pitchFamily="18" charset="0"/>
                <a:ea typeface="Calibri" panose="020F0502020204030204" pitchFamily="34" charset="0"/>
                <a:cs typeface="+mn-cs"/>
              </a:rPr>
              <a:t>xét</a:t>
            </a:r>
            <a:r>
              <a:rPr kumimoji="0" lang="en-US" sz="3600" b="1" i="0" u="none" strike="noStrike" kern="1200" cap="none" spc="0" normalizeH="0" baseline="0" noProof="0" dirty="0">
                <a:ln>
                  <a:noFill/>
                </a:ln>
                <a:solidFill>
                  <a:srgbClr val="FF0000"/>
                </a:solidFill>
                <a:effectLst/>
                <a:uLnTx/>
                <a:uFillTx/>
                <a:latin typeface="Times New Roman" panose="02020603050405020304" pitchFamily="18" charset="0"/>
                <a:ea typeface="Calibri" panose="020F0502020204030204" pitchFamily="34" charset="0"/>
                <a:cs typeface="+mn-cs"/>
              </a:rPr>
              <a:t>:</a:t>
            </a:r>
            <a:r>
              <a:rPr kumimoji="0" lang="en-US" sz="3600" b="0" i="1"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Các</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góc</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và</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các</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cạnh</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của</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mn-cs"/>
              </a:rPr>
              <a:t>lục</a:t>
            </a:r>
            <a: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giác</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đều</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bằng</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nhau</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a:t>
            </a:r>
            <a:endParaRPr kumimoji="0" lang="en-US" sz="3600" b="0" i="0" u="none" strike="noStrike" kern="1200" cap="none" spc="0" normalizeH="0" baseline="0" noProof="0" dirty="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343291919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1" presetClass="entr" presetSubtype="0"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1000" fill="hold"/>
                                        <p:tgtEl>
                                          <p:spTgt spid="2"/>
                                        </p:tgtEl>
                                        <p:attrNameLst>
                                          <p:attrName>ppt_w</p:attrName>
                                        </p:attrNameLst>
                                      </p:cBhvr>
                                      <p:tavLst>
                                        <p:tav tm="0">
                                          <p:val>
                                            <p:fltVal val="0"/>
                                          </p:val>
                                        </p:tav>
                                        <p:tav tm="100000">
                                          <p:val>
                                            <p:strVal val="#ppt_w"/>
                                          </p:val>
                                        </p:tav>
                                      </p:tavLst>
                                    </p:anim>
                                    <p:anim calcmode="lin" valueType="num">
                                      <p:cBhvr>
                                        <p:cTn id="8" dur="1000" fill="hold"/>
                                        <p:tgtEl>
                                          <p:spTgt spid="2"/>
                                        </p:tgtEl>
                                        <p:attrNameLst>
                                          <p:attrName>ppt_h</p:attrName>
                                        </p:attrNameLst>
                                      </p:cBhvr>
                                      <p:tavLst>
                                        <p:tav tm="0">
                                          <p:val>
                                            <p:fltVal val="0"/>
                                          </p:val>
                                        </p:tav>
                                        <p:tav tm="100000">
                                          <p:val>
                                            <p:strVal val="#ppt_h"/>
                                          </p:val>
                                        </p:tav>
                                      </p:tavLst>
                                    </p:anim>
                                    <p:anim calcmode="lin" valueType="num">
                                      <p:cBhvr>
                                        <p:cTn id="9" dur="1000" fill="hold"/>
                                        <p:tgtEl>
                                          <p:spTgt spid="2"/>
                                        </p:tgtEl>
                                        <p:attrNameLst>
                                          <p:attrName>style.rotation</p:attrName>
                                        </p:attrNameLst>
                                      </p:cBhvr>
                                      <p:tavLst>
                                        <p:tav tm="0">
                                          <p:val>
                                            <p:fltVal val="90"/>
                                          </p:val>
                                        </p:tav>
                                        <p:tav tm="100000">
                                          <p:val>
                                            <p:fltVal val="0"/>
                                          </p:val>
                                        </p:tav>
                                      </p:tavLst>
                                    </p:anim>
                                    <p:animEffect transition="in" filter="fade">
                                      <p:cBhvr>
                                        <p:cTn id="10" dur="1000"/>
                                        <p:tgtEl>
                                          <p:spTgt spid="2"/>
                                        </p:tgtEl>
                                      </p:cBhvr>
                                    </p:animEffect>
                                  </p:childTnLst>
                                </p:cTn>
                              </p:par>
                            </p:childTnLst>
                          </p:cTn>
                        </p:par>
                      </p:childTnLst>
                    </p:cTn>
                  </p:par>
                  <p:par>
                    <p:cTn id="11" fill="hold">
                      <p:stCondLst>
                        <p:cond delay="indefinite"/>
                      </p:stCondLst>
                      <p:childTnLst>
                        <p:par>
                          <p:cTn id="12" fill="hold">
                            <p:stCondLst>
                              <p:cond delay="0"/>
                            </p:stCondLst>
                            <p:childTnLst>
                              <p:par>
                                <p:cTn id="13" presetID="42" presetClass="entr" presetSubtype="0" fill="hold" grpId="0" nodeType="clickEffect">
                                  <p:stCondLst>
                                    <p:cond delay="0"/>
                                  </p:stCondLst>
                                  <p:childTnLst>
                                    <p:set>
                                      <p:cBhvr>
                                        <p:cTn id="14" dur="1" fill="hold">
                                          <p:stCondLst>
                                            <p:cond delay="0"/>
                                          </p:stCondLst>
                                        </p:cTn>
                                        <p:tgtEl>
                                          <p:spTgt spid="3"/>
                                        </p:tgtEl>
                                        <p:attrNameLst>
                                          <p:attrName>style.visibility</p:attrName>
                                        </p:attrNameLst>
                                      </p:cBhvr>
                                      <p:to>
                                        <p:strVal val="visible"/>
                                      </p:to>
                                    </p:set>
                                    <p:animEffect transition="in" filter="fade">
                                      <p:cBhvr>
                                        <p:cTn id="15" dur="1000"/>
                                        <p:tgtEl>
                                          <p:spTgt spid="3"/>
                                        </p:tgtEl>
                                      </p:cBhvr>
                                    </p:animEffect>
                                    <p:anim calcmode="lin" valueType="num">
                                      <p:cBhvr>
                                        <p:cTn id="16" dur="1000" fill="hold"/>
                                        <p:tgtEl>
                                          <p:spTgt spid="3"/>
                                        </p:tgtEl>
                                        <p:attrNameLst>
                                          <p:attrName>ppt_x</p:attrName>
                                        </p:attrNameLst>
                                      </p:cBhvr>
                                      <p:tavLst>
                                        <p:tav tm="0">
                                          <p:val>
                                            <p:strVal val="#ppt_x"/>
                                          </p:val>
                                        </p:tav>
                                        <p:tav tm="100000">
                                          <p:val>
                                            <p:strVal val="#ppt_x"/>
                                          </p:val>
                                        </p:tav>
                                      </p:tavLst>
                                    </p:anim>
                                    <p:anim calcmode="lin" valueType="num">
                                      <p:cBhvr>
                                        <p:cTn id="17" dur="1000" fill="hold"/>
                                        <p:tgtEl>
                                          <p:spTgt spid="3"/>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793990" y="806116"/>
            <a:ext cx="6398010" cy="324852"/>
          </a:xfrm>
        </p:spPr>
        <p:txBody>
          <a:bodyPr>
            <a:normAutofit fontScale="90000"/>
          </a:bodyPr>
          <a:lstStyle/>
          <a:p>
            <a:pPr algn="ctr"/>
            <a:r>
              <a:rPr lang="en-US" sz="4000" dirty="0" err="1" smtClean="0">
                <a:latin typeface="Times New Roman" panose="02020603050405020304" pitchFamily="18" charset="0"/>
                <a:cs typeface="Times New Roman" panose="02020603050405020304" pitchFamily="18" charset="0"/>
              </a:rPr>
              <a:t>Lục</a:t>
            </a:r>
            <a:r>
              <a:rPr lang="en-US" sz="4000" dirty="0" smtClean="0">
                <a:latin typeface="Times New Roman" panose="02020603050405020304" pitchFamily="18" charset="0"/>
                <a:cs typeface="Times New Roman" panose="02020603050405020304" pitchFamily="18" charset="0"/>
              </a:rPr>
              <a:t> </a:t>
            </a:r>
            <a:r>
              <a:rPr lang="en-US" sz="4000" dirty="0" err="1" smtClean="0">
                <a:latin typeface="Times New Roman" panose="02020603050405020304" pitchFamily="18" charset="0"/>
                <a:cs typeface="Times New Roman" panose="02020603050405020304" pitchFamily="18" charset="0"/>
              </a:rPr>
              <a:t>giác</a:t>
            </a:r>
            <a:r>
              <a:rPr lang="en-US" sz="4000" dirty="0" smtClean="0">
                <a:latin typeface="Times New Roman" panose="02020603050405020304" pitchFamily="18" charset="0"/>
                <a:cs typeface="Times New Roman" panose="02020603050405020304" pitchFamily="18" charset="0"/>
              </a:rPr>
              <a:t> ABCDEF </a:t>
            </a:r>
            <a:r>
              <a:rPr lang="en-US" sz="4000" dirty="0" err="1" smtClean="0">
                <a:latin typeface="Times New Roman" panose="02020603050405020304" pitchFamily="18" charset="0"/>
                <a:cs typeface="Times New Roman" panose="02020603050405020304" pitchFamily="18" charset="0"/>
              </a:rPr>
              <a:t>có</a:t>
            </a:r>
            <a:r>
              <a:rPr lang="en-US" sz="4000" dirty="0" smtClean="0">
                <a:latin typeface="Times New Roman" panose="02020603050405020304" pitchFamily="18" charset="0"/>
                <a:cs typeface="Times New Roman" panose="02020603050405020304" pitchFamily="18" charset="0"/>
              </a:rPr>
              <a:t>:</a:t>
            </a:r>
            <a:br>
              <a:rPr lang="en-US" sz="4000" dirty="0" smtClean="0">
                <a:latin typeface="Times New Roman" panose="02020603050405020304" pitchFamily="18" charset="0"/>
                <a:cs typeface="Times New Roman" panose="02020603050405020304" pitchFamily="18" charset="0"/>
              </a:rPr>
            </a:br>
            <a:r>
              <a:rPr lang="en-US" dirty="0">
                <a:latin typeface="Times New Roman" panose="02020603050405020304" pitchFamily="18" charset="0"/>
                <a:cs typeface="Times New Roman" panose="02020603050405020304" pitchFamily="18" charset="0"/>
              </a:rPr>
              <a:t/>
            </a:r>
            <a:br>
              <a:rPr lang="en-US" dirty="0">
                <a:latin typeface="Times New Roman" panose="02020603050405020304" pitchFamily="18" charset="0"/>
                <a:cs typeface="Times New Roman" panose="02020603050405020304" pitchFamily="18" charset="0"/>
              </a:rPr>
            </a:br>
            <a:endParaRPr lang="en-US" dirty="0">
              <a:latin typeface="Times New Roman" panose="02020603050405020304" pitchFamily="18" charset="0"/>
              <a:cs typeface="Times New Roman" panose="02020603050405020304" pitchFamily="18" charset="0"/>
            </a:endParaRPr>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0" y="0"/>
            <a:ext cx="5793990" cy="5486400"/>
          </a:xfrm>
        </p:spPr>
      </p:pic>
      <p:sp>
        <p:nvSpPr>
          <p:cNvPr id="5" name="Title 1"/>
          <p:cNvSpPr txBox="1"/>
          <p:nvPr/>
        </p:nvSpPr>
        <p:spPr>
          <a:xfrm>
            <a:off x="5744294" y="1293197"/>
            <a:ext cx="6398010" cy="492512"/>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0"/>
              </a:spcAft>
              <a:buClrTx/>
              <a:buSzTx/>
              <a:buFontTx/>
              <a:buNone/>
              <a:tabLst/>
              <a:defRPr/>
            </a:pPr>
            <a: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r>
            <a:b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br>
            <a: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36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mj-ea"/>
                <a:cs typeface="Times New Roman" panose="02020603050405020304" pitchFamily="18" charset="0"/>
              </a:rPr>
              <a:t>Sáu</a:t>
            </a:r>
            <a: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36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mj-ea"/>
                <a:cs typeface="Times New Roman" panose="02020603050405020304" pitchFamily="18" charset="0"/>
              </a:rPr>
              <a:t>đỉnh</a:t>
            </a:r>
            <a: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 B, C, D, E, F.</a:t>
            </a:r>
            <a:b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br>
            <a: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r>
            <a:b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br>
            <a:endPar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mj-ea"/>
              <a:cs typeface="Times New Roman" panose="02020603050405020304" pitchFamily="18" charset="0"/>
            </a:endParaRPr>
          </a:p>
        </p:txBody>
      </p:sp>
      <p:sp>
        <p:nvSpPr>
          <p:cNvPr id="6" name="Title 1"/>
          <p:cNvSpPr txBox="1"/>
          <p:nvPr/>
        </p:nvSpPr>
        <p:spPr>
          <a:xfrm>
            <a:off x="5793990" y="1488843"/>
            <a:ext cx="6398010" cy="1325563"/>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0"/>
              </a:spcAft>
              <a:buClrTx/>
              <a:buSzTx/>
              <a:buFontTx/>
              <a:buNone/>
              <a:tabLst/>
              <a:defRPr/>
            </a:pPr>
            <a: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r>
            <a:b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br>
            <a: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r>
            <a:b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br>
            <a: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36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mj-ea"/>
                <a:cs typeface="Times New Roman" panose="02020603050405020304" pitchFamily="18" charset="0"/>
              </a:rPr>
              <a:t>Sáu</a:t>
            </a:r>
            <a: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36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mj-ea"/>
                <a:cs typeface="Times New Roman" panose="02020603050405020304" pitchFamily="18" charset="0"/>
              </a:rPr>
              <a:t>cạnh</a:t>
            </a:r>
            <a:r>
              <a:rPr kumimoji="0" lang="en-US" sz="3600" b="0" i="0" u="none" strike="noStrike" kern="1200" cap="none" spc="0" normalizeH="0" baseline="0" noProof="0" dirty="0" smtClean="0">
                <a:ln>
                  <a:noFill/>
                </a:ln>
                <a:solidFill>
                  <a:srgbClr val="FF0000"/>
                </a:solidFill>
                <a:effectLst/>
                <a:uLnTx/>
                <a:uFillTx/>
                <a:latin typeface="Times New Roman" panose="02020603050405020304" pitchFamily="18" charset="0"/>
                <a:ea typeface="+mj-ea"/>
                <a:cs typeface="Times New Roman" panose="02020603050405020304" pitchFamily="18" charset="0"/>
              </a:rPr>
              <a:t> </a:t>
            </a:r>
            <a:r>
              <a:rPr kumimoji="0" lang="en-US" sz="36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mj-ea"/>
                <a:cs typeface="Times New Roman" panose="02020603050405020304" pitchFamily="18" charset="0"/>
              </a:rPr>
              <a:t>bằng</a:t>
            </a:r>
            <a:r>
              <a:rPr kumimoji="0" lang="en-US" sz="3600" b="1" i="0" u="none" strike="noStrike" kern="1200" cap="none" spc="0" normalizeH="0" baseline="0" noProof="0" dirty="0" smtClean="0">
                <a:ln>
                  <a:noFill/>
                </a:ln>
                <a:solidFill>
                  <a:srgbClr val="FF0000"/>
                </a:solidFill>
                <a:effectLst/>
                <a:uLnTx/>
                <a:uFillTx/>
                <a:latin typeface="Times New Roman" panose="02020603050405020304" pitchFamily="18" charset="0"/>
                <a:ea typeface="+mj-ea"/>
                <a:cs typeface="Times New Roman" panose="02020603050405020304" pitchFamily="18" charset="0"/>
              </a:rPr>
              <a:t> </a:t>
            </a:r>
            <a:r>
              <a:rPr kumimoji="0" lang="en-US" sz="36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mj-ea"/>
                <a:cs typeface="Times New Roman" panose="02020603050405020304" pitchFamily="18" charset="0"/>
              </a:rPr>
              <a:t>nhau</a:t>
            </a:r>
            <a: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a:t>
            </a:r>
            <a:b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br>
            <a: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r>
            <a:b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br>
            <a:endPar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mj-ea"/>
              <a:cs typeface="Times New Roman" panose="02020603050405020304" pitchFamily="18" charset="0"/>
            </a:endParaRPr>
          </a:p>
        </p:txBody>
      </p:sp>
      <p:sp>
        <p:nvSpPr>
          <p:cNvPr id="7" name="Title 1"/>
          <p:cNvSpPr txBox="1"/>
          <p:nvPr/>
        </p:nvSpPr>
        <p:spPr>
          <a:xfrm>
            <a:off x="5843686" y="2509499"/>
            <a:ext cx="6398010" cy="1325563"/>
          </a:xfrm>
          <a:prstGeom prst="rect">
            <a:avLst/>
          </a:prstGeom>
        </p:spPr>
        <p:txBody>
          <a:bodyPr vert="horz" lIns="91440" tIns="45720" rIns="91440" bIns="45720" rtlCol="0" anchor="ctr">
            <a:normAutofit fontScale="25000" lnSpcReduction="20000"/>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0"/>
              </a:spcAft>
              <a:buClrTx/>
              <a:buSzTx/>
              <a:buFontTx/>
              <a:buNone/>
              <a:tabLst/>
              <a:defRPr/>
            </a:pPr>
            <a:r>
              <a:rPr kumimoji="0" lang="en-US" sz="120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r>
            <a:br>
              <a:rPr kumimoji="0" lang="en-US" sz="120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br>
            <a:r>
              <a:rPr kumimoji="0" lang="en-US" sz="144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144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mj-ea"/>
                <a:cs typeface="Times New Roman" panose="02020603050405020304" pitchFamily="18" charset="0"/>
              </a:rPr>
              <a:t>Sáu</a:t>
            </a:r>
            <a:r>
              <a:rPr kumimoji="0" lang="en-US" sz="144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144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mj-ea"/>
                <a:cs typeface="Times New Roman" panose="02020603050405020304" pitchFamily="18" charset="0"/>
              </a:rPr>
              <a:t>góc</a:t>
            </a:r>
            <a:r>
              <a:rPr kumimoji="0" lang="en-US" sz="144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144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mj-ea"/>
                <a:cs typeface="Times New Roman" panose="02020603050405020304" pitchFamily="18" charset="0"/>
              </a:rPr>
              <a:t>đỉnh</a:t>
            </a:r>
            <a:r>
              <a:rPr kumimoji="0" lang="en-US" sz="144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 B, C, D, E, F </a:t>
            </a:r>
            <a:r>
              <a:rPr kumimoji="0" lang="en-US" sz="144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mj-ea"/>
                <a:cs typeface="Times New Roman" panose="02020603050405020304" pitchFamily="18" charset="0"/>
              </a:rPr>
              <a:t>bằng</a:t>
            </a:r>
            <a:r>
              <a:rPr kumimoji="0" lang="en-US" sz="14400" b="1" i="0" u="none" strike="noStrike" kern="1200" cap="none" spc="0" normalizeH="0" baseline="0" noProof="0" dirty="0" smtClean="0">
                <a:ln>
                  <a:noFill/>
                </a:ln>
                <a:solidFill>
                  <a:srgbClr val="FF0000"/>
                </a:solidFill>
                <a:effectLst/>
                <a:uLnTx/>
                <a:uFillTx/>
                <a:latin typeface="Times New Roman" panose="02020603050405020304" pitchFamily="18" charset="0"/>
                <a:ea typeface="+mj-ea"/>
                <a:cs typeface="Times New Roman" panose="02020603050405020304" pitchFamily="18" charset="0"/>
              </a:rPr>
              <a:t> </a:t>
            </a:r>
            <a:r>
              <a:rPr kumimoji="0" lang="en-US" sz="144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mj-ea"/>
                <a:cs typeface="Times New Roman" panose="02020603050405020304" pitchFamily="18" charset="0"/>
              </a:rPr>
              <a:t>nhau</a:t>
            </a:r>
            <a:r>
              <a:rPr kumimoji="0" lang="en-US" sz="144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a:t>
            </a:r>
            <a:r>
              <a:rPr kumimoji="0" lang="en-US" sz="120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r>
            <a:br>
              <a:rPr kumimoji="0" lang="en-US" sz="120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br>
            <a:endParaRPr kumimoji="0" lang="en-US" sz="4400" b="0" i="0" u="none" strike="noStrike" kern="1200" cap="none" spc="0" normalizeH="0" baseline="0" noProof="0" dirty="0">
              <a:ln>
                <a:noFill/>
              </a:ln>
              <a:solidFill>
                <a:prstClr val="black"/>
              </a:solidFill>
              <a:effectLst/>
              <a:uLnTx/>
              <a:uFillTx/>
              <a:latin typeface="Times New Roman" panose="02020603050405020304" pitchFamily="18" charset="0"/>
              <a:ea typeface="+mj-ea"/>
              <a:cs typeface="Times New Roman" panose="02020603050405020304" pitchFamily="18" charset="0"/>
            </a:endParaRPr>
          </a:p>
        </p:txBody>
      </p:sp>
      <p:sp>
        <p:nvSpPr>
          <p:cNvPr id="8" name="Title 1"/>
          <p:cNvSpPr txBox="1"/>
          <p:nvPr/>
        </p:nvSpPr>
        <p:spPr>
          <a:xfrm>
            <a:off x="5913260" y="3910468"/>
            <a:ext cx="6398010" cy="1325563"/>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0"/>
              </a:spcAft>
              <a:buClrTx/>
              <a:buSzTx/>
              <a:buFontTx/>
              <a:buNone/>
              <a:tabLst/>
              <a:defRPr/>
            </a:pPr>
            <a: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r>
            <a:b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br>
            <a: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Ba </a:t>
            </a:r>
            <a:r>
              <a:rPr kumimoji="0" lang="en-US" sz="36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mj-ea"/>
                <a:cs typeface="Times New Roman" panose="02020603050405020304" pitchFamily="18" charset="0"/>
              </a:rPr>
              <a:t>đường</a:t>
            </a:r>
            <a:r>
              <a:rPr kumimoji="0" lang="en-US" sz="3600" b="1" i="0" u="none" strike="noStrike" kern="1200" cap="none" spc="0" normalizeH="0" baseline="0" noProof="0" dirty="0" smtClean="0">
                <a:ln>
                  <a:noFill/>
                </a:ln>
                <a:solidFill>
                  <a:srgbClr val="FF0000"/>
                </a:solidFill>
                <a:effectLst/>
                <a:uLnTx/>
                <a:uFillTx/>
                <a:latin typeface="Times New Roman" panose="02020603050405020304" pitchFamily="18" charset="0"/>
                <a:ea typeface="+mj-ea"/>
                <a:cs typeface="Times New Roman" panose="02020603050405020304" pitchFamily="18" charset="0"/>
              </a:rPr>
              <a:t> </a:t>
            </a:r>
            <a:r>
              <a:rPr kumimoji="0" lang="en-US" sz="36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mj-ea"/>
                <a:cs typeface="Times New Roman" panose="02020603050405020304" pitchFamily="18" charset="0"/>
              </a:rPr>
              <a:t>chéo</a:t>
            </a:r>
            <a:r>
              <a:rPr kumimoji="0" lang="en-US" sz="3600" b="1" i="0" u="none" strike="noStrike" kern="1200" cap="none" spc="0" normalizeH="0" baseline="0" noProof="0" dirty="0" smtClean="0">
                <a:ln>
                  <a:noFill/>
                </a:ln>
                <a:solidFill>
                  <a:srgbClr val="FF0000"/>
                </a:solidFill>
                <a:effectLst/>
                <a:uLnTx/>
                <a:uFillTx/>
                <a:latin typeface="Times New Roman" panose="02020603050405020304" pitchFamily="18" charset="0"/>
                <a:ea typeface="+mj-ea"/>
                <a:cs typeface="Times New Roman" panose="02020603050405020304" pitchFamily="18" charset="0"/>
              </a:rPr>
              <a:t> </a:t>
            </a:r>
            <a:r>
              <a:rPr kumimoji="0" lang="en-US" sz="36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mj-ea"/>
                <a:cs typeface="Times New Roman" panose="02020603050405020304" pitchFamily="18" charset="0"/>
              </a:rPr>
              <a:t>chính</a:t>
            </a:r>
            <a:r>
              <a:rPr kumimoji="0" lang="en-US" sz="3600" b="0" i="0" u="none" strike="noStrike" kern="1200" cap="none" spc="0" normalizeH="0" baseline="0" noProof="0" dirty="0" smtClean="0">
                <a:ln>
                  <a:noFill/>
                </a:ln>
                <a:solidFill>
                  <a:srgbClr val="FF0000"/>
                </a:solidFill>
                <a:effectLst/>
                <a:uLnTx/>
                <a:uFillTx/>
                <a:latin typeface="Times New Roman" panose="02020603050405020304" pitchFamily="18" charset="0"/>
                <a:ea typeface="+mj-ea"/>
                <a:cs typeface="Times New Roman" panose="02020603050405020304" pitchFamily="18" charset="0"/>
              </a:rPr>
              <a:t> </a:t>
            </a:r>
            <a:r>
              <a:rPr kumimoji="0" lang="en-US" sz="36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mj-ea"/>
                <a:cs typeface="Times New Roman" panose="02020603050405020304" pitchFamily="18" charset="0"/>
              </a:rPr>
              <a:t>là</a:t>
            </a:r>
            <a: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AD, BE, CF.</a:t>
            </a:r>
            <a:b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br>
            <a:endPar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mj-ea"/>
              <a:cs typeface="Times New Roman" panose="02020603050405020304" pitchFamily="18" charset="0"/>
            </a:endParaRPr>
          </a:p>
        </p:txBody>
      </p:sp>
      <p:sp>
        <p:nvSpPr>
          <p:cNvPr id="9" name="Title 1"/>
          <p:cNvSpPr txBox="1"/>
          <p:nvPr/>
        </p:nvSpPr>
        <p:spPr>
          <a:xfrm>
            <a:off x="1440651" y="5470319"/>
            <a:ext cx="9402940" cy="1325563"/>
          </a:xfrm>
          <a:prstGeom prst="rect">
            <a:avLst/>
          </a:prstGeom>
        </p:spPr>
        <p:txBody>
          <a:bodyPr vert="horz" lIns="91440" tIns="45720" rIns="91440" bIns="45720" rtlCol="0" anchor="ctr">
            <a:normAutofit fontScale="25000" lnSpcReduction="20000"/>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ctr" defTabSz="914400" rtl="0" eaLnBrk="1" fontAlgn="auto" latinLnBrk="0" hangingPunct="1">
              <a:lnSpc>
                <a:spcPct val="90000"/>
              </a:lnSpc>
              <a:spcBef>
                <a:spcPct val="0"/>
              </a:spcBef>
              <a:spcAft>
                <a:spcPts val="0"/>
              </a:spcAft>
              <a:buClrTx/>
              <a:buSzTx/>
              <a:buFontTx/>
              <a:buNone/>
              <a:tabLst/>
              <a:defRPr/>
            </a:pPr>
            <a:r>
              <a:rPr kumimoji="0" lang="en-US" sz="120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r>
            <a:br>
              <a:rPr kumimoji="0" lang="en-US" sz="120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br>
            <a:r>
              <a:rPr kumimoji="0" lang="en-US" sz="12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mj-ea"/>
                <a:cs typeface="Times New Roman" panose="02020603050405020304" pitchFamily="18" charset="0"/>
              </a:rPr>
              <a:t>Hình</a:t>
            </a:r>
            <a:r>
              <a:rPr kumimoji="0" lang="en-US" sz="120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ABCDEF </a:t>
            </a:r>
            <a:r>
              <a:rPr kumimoji="0" lang="en-US" sz="12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mj-ea"/>
                <a:cs typeface="Times New Roman" panose="02020603050405020304" pitchFamily="18" charset="0"/>
              </a:rPr>
              <a:t>như</a:t>
            </a:r>
            <a:r>
              <a:rPr kumimoji="0" lang="en-US" sz="120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12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mj-ea"/>
                <a:cs typeface="Times New Roman" panose="02020603050405020304" pitchFamily="18" charset="0"/>
              </a:rPr>
              <a:t>thế</a:t>
            </a:r>
            <a:r>
              <a:rPr kumimoji="0" lang="en-US" sz="120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12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mj-ea"/>
                <a:cs typeface="Times New Roman" panose="02020603050405020304" pitchFamily="18" charset="0"/>
              </a:rPr>
              <a:t>được</a:t>
            </a:r>
            <a:r>
              <a:rPr kumimoji="0" lang="en-US" sz="120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12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mj-ea"/>
                <a:cs typeface="Times New Roman" panose="02020603050405020304" pitchFamily="18" charset="0"/>
              </a:rPr>
              <a:t>gọi</a:t>
            </a:r>
            <a:r>
              <a:rPr kumimoji="0" lang="en-US" sz="120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12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mj-ea"/>
                <a:cs typeface="Times New Roman" panose="02020603050405020304" pitchFamily="18" charset="0"/>
              </a:rPr>
              <a:t>là</a:t>
            </a:r>
            <a:r>
              <a:rPr kumimoji="0" lang="en-US" sz="120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12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mj-ea"/>
                <a:cs typeface="Times New Roman" panose="02020603050405020304" pitchFamily="18" charset="0"/>
              </a:rPr>
              <a:t>hình</a:t>
            </a:r>
            <a:r>
              <a:rPr kumimoji="0" lang="en-US" sz="120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t>
            </a:r>
            <a:r>
              <a:rPr kumimoji="0" lang="en-US" sz="12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mj-ea"/>
                <a:cs typeface="Times New Roman" panose="02020603050405020304" pitchFamily="18" charset="0"/>
              </a:rPr>
              <a:t>lục</a:t>
            </a:r>
            <a:r>
              <a:rPr kumimoji="0" lang="en-US" sz="12000" b="1" i="0" u="none" strike="noStrike" kern="1200" cap="none" spc="0" normalizeH="0" baseline="0" noProof="0" dirty="0" smtClean="0">
                <a:ln>
                  <a:noFill/>
                </a:ln>
                <a:solidFill>
                  <a:srgbClr val="FF0000"/>
                </a:solidFill>
                <a:effectLst/>
                <a:uLnTx/>
                <a:uFillTx/>
                <a:latin typeface="Times New Roman" panose="02020603050405020304" pitchFamily="18" charset="0"/>
                <a:ea typeface="+mj-ea"/>
                <a:cs typeface="Times New Roman" panose="02020603050405020304" pitchFamily="18" charset="0"/>
              </a:rPr>
              <a:t> </a:t>
            </a:r>
            <a:r>
              <a:rPr kumimoji="0" lang="en-US" sz="12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mj-ea"/>
                <a:cs typeface="Times New Roman" panose="02020603050405020304" pitchFamily="18" charset="0"/>
              </a:rPr>
              <a:t>giác</a:t>
            </a:r>
            <a:r>
              <a:rPr kumimoji="0" lang="en-US" sz="12000" b="1" i="0" u="none" strike="noStrike" kern="1200" cap="none" spc="0" normalizeH="0" baseline="0" noProof="0" dirty="0" smtClean="0">
                <a:ln>
                  <a:noFill/>
                </a:ln>
                <a:solidFill>
                  <a:srgbClr val="FF0000"/>
                </a:solidFill>
                <a:effectLst/>
                <a:uLnTx/>
                <a:uFillTx/>
                <a:latin typeface="Times New Roman" panose="02020603050405020304" pitchFamily="18" charset="0"/>
                <a:ea typeface="+mj-ea"/>
                <a:cs typeface="Times New Roman" panose="02020603050405020304" pitchFamily="18" charset="0"/>
              </a:rPr>
              <a:t> </a:t>
            </a:r>
            <a:r>
              <a:rPr kumimoji="0" lang="en-US" sz="12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mj-ea"/>
                <a:cs typeface="Times New Roman" panose="02020603050405020304" pitchFamily="18" charset="0"/>
              </a:rPr>
              <a:t>đều</a:t>
            </a:r>
            <a:r>
              <a:rPr kumimoji="0" lang="en-US" sz="12000" b="0" i="0" u="none" strike="noStrike" kern="1200" cap="none" spc="0" normalizeH="0" baseline="0" noProof="0" dirty="0" smtClean="0">
                <a:ln>
                  <a:noFill/>
                </a:ln>
                <a:solidFill>
                  <a:srgbClr val="FF0000"/>
                </a:solidFill>
                <a:effectLst/>
                <a:uLnTx/>
                <a:uFillTx/>
                <a:latin typeface="Times New Roman" panose="02020603050405020304" pitchFamily="18" charset="0"/>
                <a:ea typeface="+mj-ea"/>
                <a:cs typeface="Times New Roman" panose="02020603050405020304" pitchFamily="18" charset="0"/>
              </a:rPr>
              <a:t>.</a:t>
            </a:r>
          </a:p>
          <a:p>
            <a:pPr marL="0" marR="0" lvl="0" indent="0" algn="ctr" defTabSz="914400" rtl="0" eaLnBrk="1" fontAlgn="auto" latinLnBrk="0" hangingPunct="1">
              <a:lnSpc>
                <a:spcPct val="90000"/>
              </a:lnSpc>
              <a:spcBef>
                <a:spcPct val="0"/>
              </a:spcBef>
              <a:spcAft>
                <a:spcPts val="0"/>
              </a:spcAft>
              <a:buClrTx/>
              <a:buSzTx/>
              <a:buFontTx/>
              <a:buNone/>
              <a:tabLst/>
              <a:defRPr/>
            </a:pPr>
            <a:r>
              <a:rPr kumimoji="0" lang="en-US" sz="12000" b="0" i="0" u="none" strike="noStrike" kern="1200" cap="none" spc="0" normalizeH="0" baseline="0" noProof="0" dirty="0" smtClean="0">
                <a:ln>
                  <a:noFill/>
                </a:ln>
                <a:solidFill>
                  <a:srgbClr val="FF0000"/>
                </a:solidFill>
                <a:effectLst/>
                <a:uLnTx/>
                <a:uFillTx/>
                <a:latin typeface="Times New Roman" panose="02020603050405020304" pitchFamily="18" charset="0"/>
                <a:ea typeface="+mj-ea"/>
                <a:cs typeface="Times New Roman" panose="02020603050405020304" pitchFamily="18" charset="0"/>
              </a:rPr>
              <a:t/>
            </a:r>
            <a:br>
              <a:rPr kumimoji="0" lang="en-US" sz="12000" b="0" i="0" u="none" strike="noStrike" kern="1200" cap="none" spc="0" normalizeH="0" baseline="0" noProof="0" dirty="0" smtClean="0">
                <a:ln>
                  <a:noFill/>
                </a:ln>
                <a:solidFill>
                  <a:srgbClr val="FF0000"/>
                </a:solidFill>
                <a:effectLst/>
                <a:uLnTx/>
                <a:uFillTx/>
                <a:latin typeface="Times New Roman" panose="02020603050405020304" pitchFamily="18" charset="0"/>
                <a:ea typeface="+mj-ea"/>
                <a:cs typeface="Times New Roman" panose="02020603050405020304" pitchFamily="18" charset="0"/>
              </a:rPr>
            </a:br>
            <a:r>
              <a:rPr kumimoji="0" lang="en-US" sz="12000" b="0" i="0" u="none" strike="noStrike" kern="1200" cap="none" spc="0" normalizeH="0" baseline="0" noProof="0" dirty="0" smtClean="0">
                <a:ln>
                  <a:noFill/>
                </a:ln>
                <a:solidFill>
                  <a:srgbClr val="FF0000"/>
                </a:solidFill>
                <a:effectLst/>
                <a:uLnTx/>
                <a:uFillTx/>
                <a:latin typeface="Times New Roman" panose="02020603050405020304" pitchFamily="18" charset="0"/>
                <a:ea typeface="+mj-ea"/>
                <a:cs typeface="Times New Roman" panose="02020603050405020304" pitchFamily="18" charset="0"/>
              </a:rPr>
              <a:t>AB = BC =  CD = DE = EF = FA</a:t>
            </a:r>
            <a:r>
              <a:rPr kumimoji="0" lang="en-US" sz="44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
            </a:r>
            <a:br>
              <a:rPr kumimoji="0" lang="en-US" sz="4400" b="0"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br>
            <a:endParaRPr kumimoji="0" lang="en-US" sz="4400" b="0" i="0" u="none" strike="noStrike" kern="1200" cap="none" spc="0" normalizeH="0" baseline="0" noProof="0" dirty="0">
              <a:ln>
                <a:noFill/>
              </a:ln>
              <a:solidFill>
                <a:prstClr val="black"/>
              </a:solidFill>
              <a:effectLst/>
              <a:uLnTx/>
              <a:uFillTx/>
              <a:latin typeface="Times New Roman" panose="02020603050405020304" pitchFamily="18" charset="0"/>
              <a:ea typeface="+mj-ea"/>
              <a:cs typeface="Times New Roman" panose="02020603050405020304" pitchFamily="18" charset="0"/>
            </a:endParaRPr>
          </a:p>
        </p:txBody>
      </p:sp>
    </p:spTree>
    <p:extLst>
      <p:ext uri="{BB962C8B-B14F-4D97-AF65-F5344CB8AC3E}">
        <p14:creationId xmlns:p14="http://schemas.microsoft.com/office/powerpoint/2010/main" val="15265110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2" presetClass="entr" presetSubtype="4" fill="hold" grpId="0" nodeType="clickEffect">
                                  <p:stCondLst>
                                    <p:cond delay="0"/>
                                  </p:stCondLst>
                                  <p:childTnLst>
                                    <p:set>
                                      <p:cBhvr>
                                        <p:cTn id="10" dur="1" fill="hold">
                                          <p:stCondLst>
                                            <p:cond delay="0"/>
                                          </p:stCondLst>
                                        </p:cTn>
                                        <p:tgtEl>
                                          <p:spTgt spid="5"/>
                                        </p:tgtEl>
                                        <p:attrNameLst>
                                          <p:attrName>style.visibility</p:attrName>
                                        </p:attrNameLst>
                                      </p:cBhvr>
                                      <p:to>
                                        <p:strVal val="visible"/>
                                      </p:to>
                                    </p:set>
                                    <p:anim calcmode="lin" valueType="num">
                                      <p:cBhvr additive="base">
                                        <p:cTn id="11" dur="500" fill="hold"/>
                                        <p:tgtEl>
                                          <p:spTgt spid="5"/>
                                        </p:tgtEl>
                                        <p:attrNameLst>
                                          <p:attrName>ppt_x</p:attrName>
                                        </p:attrNameLst>
                                      </p:cBhvr>
                                      <p:tavLst>
                                        <p:tav tm="0">
                                          <p:val>
                                            <p:strVal val="#ppt_x"/>
                                          </p:val>
                                        </p:tav>
                                        <p:tav tm="100000">
                                          <p:val>
                                            <p:strVal val="#ppt_x"/>
                                          </p:val>
                                        </p:tav>
                                      </p:tavLst>
                                    </p:anim>
                                    <p:anim calcmode="lin" valueType="num">
                                      <p:cBhvr additive="base">
                                        <p:cTn id="12" dur="500" fill="hold"/>
                                        <p:tgtEl>
                                          <p:spTgt spid="5"/>
                                        </p:tgtEl>
                                        <p:attrNameLst>
                                          <p:attrName>ppt_y</p:attrName>
                                        </p:attrNameLst>
                                      </p:cBhvr>
                                      <p:tavLst>
                                        <p:tav tm="0">
                                          <p:val>
                                            <p:strVal val="1+#ppt_h/2"/>
                                          </p:val>
                                        </p:tav>
                                        <p:tav tm="100000">
                                          <p:val>
                                            <p:strVal val="#ppt_y"/>
                                          </p:val>
                                        </p:tav>
                                      </p:tavLst>
                                    </p:anim>
                                  </p:childTnLst>
                                </p:cTn>
                              </p:par>
                            </p:childTnLst>
                          </p:cTn>
                        </p:par>
                      </p:childTnLst>
                    </p:cTn>
                  </p:par>
                  <p:par>
                    <p:cTn id="13" fill="hold">
                      <p:stCondLst>
                        <p:cond delay="indefinite"/>
                      </p:stCondLst>
                      <p:childTnLst>
                        <p:par>
                          <p:cTn id="14" fill="hold">
                            <p:stCondLst>
                              <p:cond delay="0"/>
                            </p:stCondLst>
                            <p:childTnLst>
                              <p:par>
                                <p:cTn id="15" presetID="2" presetClass="entr" presetSubtype="4" fill="hold" grpId="0" nodeType="clickEffect">
                                  <p:stCondLst>
                                    <p:cond delay="0"/>
                                  </p:stCondLst>
                                  <p:childTnLst>
                                    <p:set>
                                      <p:cBhvr>
                                        <p:cTn id="16" dur="1" fill="hold">
                                          <p:stCondLst>
                                            <p:cond delay="0"/>
                                          </p:stCondLst>
                                        </p:cTn>
                                        <p:tgtEl>
                                          <p:spTgt spid="6"/>
                                        </p:tgtEl>
                                        <p:attrNameLst>
                                          <p:attrName>style.visibility</p:attrName>
                                        </p:attrNameLst>
                                      </p:cBhvr>
                                      <p:to>
                                        <p:strVal val="visible"/>
                                      </p:to>
                                    </p:set>
                                    <p:anim calcmode="lin" valueType="num">
                                      <p:cBhvr additive="base">
                                        <p:cTn id="17" dur="500" fill="hold"/>
                                        <p:tgtEl>
                                          <p:spTgt spid="6"/>
                                        </p:tgtEl>
                                        <p:attrNameLst>
                                          <p:attrName>ppt_x</p:attrName>
                                        </p:attrNameLst>
                                      </p:cBhvr>
                                      <p:tavLst>
                                        <p:tav tm="0">
                                          <p:val>
                                            <p:strVal val="#ppt_x"/>
                                          </p:val>
                                        </p:tav>
                                        <p:tav tm="100000">
                                          <p:val>
                                            <p:strVal val="#ppt_x"/>
                                          </p:val>
                                        </p:tav>
                                      </p:tavLst>
                                    </p:anim>
                                    <p:anim calcmode="lin" valueType="num">
                                      <p:cBhvr additive="base">
                                        <p:cTn id="18" dur="500" fill="hold"/>
                                        <p:tgtEl>
                                          <p:spTgt spid="6"/>
                                        </p:tgtEl>
                                        <p:attrNameLst>
                                          <p:attrName>ppt_y</p:attrName>
                                        </p:attrNameLst>
                                      </p:cBhvr>
                                      <p:tavLst>
                                        <p:tav tm="0">
                                          <p:val>
                                            <p:strVal val="1+#ppt_h/2"/>
                                          </p:val>
                                        </p:tav>
                                        <p:tav tm="100000">
                                          <p:val>
                                            <p:strVal val="#ppt_y"/>
                                          </p:val>
                                        </p:tav>
                                      </p:tavLst>
                                    </p:anim>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7"/>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8"/>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31" presetClass="entr" presetSubtype="0" fill="hold" grpId="0" nodeType="clickEffect">
                                  <p:stCondLst>
                                    <p:cond delay="0"/>
                                  </p:stCondLst>
                                  <p:childTnLst>
                                    <p:set>
                                      <p:cBhvr>
                                        <p:cTn id="30" dur="1" fill="hold">
                                          <p:stCondLst>
                                            <p:cond delay="0"/>
                                          </p:stCondLst>
                                        </p:cTn>
                                        <p:tgtEl>
                                          <p:spTgt spid="9"/>
                                        </p:tgtEl>
                                        <p:attrNameLst>
                                          <p:attrName>style.visibility</p:attrName>
                                        </p:attrNameLst>
                                      </p:cBhvr>
                                      <p:to>
                                        <p:strVal val="visible"/>
                                      </p:to>
                                    </p:set>
                                    <p:anim calcmode="lin" valueType="num">
                                      <p:cBhvr>
                                        <p:cTn id="31" dur="1000" fill="hold"/>
                                        <p:tgtEl>
                                          <p:spTgt spid="9"/>
                                        </p:tgtEl>
                                        <p:attrNameLst>
                                          <p:attrName>ppt_w</p:attrName>
                                        </p:attrNameLst>
                                      </p:cBhvr>
                                      <p:tavLst>
                                        <p:tav tm="0">
                                          <p:val>
                                            <p:fltVal val="0"/>
                                          </p:val>
                                        </p:tav>
                                        <p:tav tm="100000">
                                          <p:val>
                                            <p:strVal val="#ppt_w"/>
                                          </p:val>
                                        </p:tav>
                                      </p:tavLst>
                                    </p:anim>
                                    <p:anim calcmode="lin" valueType="num">
                                      <p:cBhvr>
                                        <p:cTn id="32" dur="1000" fill="hold"/>
                                        <p:tgtEl>
                                          <p:spTgt spid="9"/>
                                        </p:tgtEl>
                                        <p:attrNameLst>
                                          <p:attrName>ppt_h</p:attrName>
                                        </p:attrNameLst>
                                      </p:cBhvr>
                                      <p:tavLst>
                                        <p:tav tm="0">
                                          <p:val>
                                            <p:fltVal val="0"/>
                                          </p:val>
                                        </p:tav>
                                        <p:tav tm="100000">
                                          <p:val>
                                            <p:strVal val="#ppt_h"/>
                                          </p:val>
                                        </p:tav>
                                      </p:tavLst>
                                    </p:anim>
                                    <p:anim calcmode="lin" valueType="num">
                                      <p:cBhvr>
                                        <p:cTn id="33" dur="1000" fill="hold"/>
                                        <p:tgtEl>
                                          <p:spTgt spid="9"/>
                                        </p:tgtEl>
                                        <p:attrNameLst>
                                          <p:attrName>style.rotation</p:attrName>
                                        </p:attrNameLst>
                                      </p:cBhvr>
                                      <p:tavLst>
                                        <p:tav tm="0">
                                          <p:val>
                                            <p:fltVal val="90"/>
                                          </p:val>
                                        </p:tav>
                                        <p:tav tm="100000">
                                          <p:val>
                                            <p:fltVal val="0"/>
                                          </p:val>
                                        </p:tav>
                                      </p:tavLst>
                                    </p:anim>
                                    <p:animEffect transition="in" filter="fade">
                                      <p:cBhvr>
                                        <p:cTn id="34" dur="10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5" grpId="0"/>
      <p:bldP spid="6" grpId="0"/>
      <p:bldP spid="7" grpId="0"/>
      <p:bldP spid="8" grpId="0"/>
      <p:bldP spid="9"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p:cNvSpPr txBox="1">
            <a:spLocks noGrp="1"/>
          </p:cNvSpPr>
          <p:nvPr>
            <p:ph type="title"/>
          </p:nvPr>
        </p:nvSpPr>
        <p:spPr>
          <a:xfrm>
            <a:off x="0" y="-121891"/>
            <a:ext cx="10515600" cy="917022"/>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nl-NL" sz="3600" b="1" dirty="0" smtClean="0">
                <a:solidFill>
                  <a:srgbClr val="FF0000"/>
                </a:solidFill>
                <a:latin typeface="Times New Roman" panose="02020603050405020304" pitchFamily="18" charset="0"/>
                <a:cs typeface="Times New Roman" panose="02020603050405020304" pitchFamily="18" charset="0"/>
              </a:rPr>
              <a:t>THỰC HÀNH 6</a:t>
            </a:r>
            <a:endParaRPr lang="en-US" sz="3600" dirty="0">
              <a:solidFill>
                <a:srgbClr val="FF0000"/>
              </a:solidFill>
            </a:endParaRPr>
          </a:p>
        </p:txBody>
      </p:sp>
      <p:sp>
        <p:nvSpPr>
          <p:cNvPr id="5" name="Rectangle 4"/>
          <p:cNvSpPr/>
          <p:nvPr/>
        </p:nvSpPr>
        <p:spPr>
          <a:xfrm>
            <a:off x="351182" y="4872223"/>
            <a:ext cx="11726680" cy="1938992"/>
          </a:xfrm>
          <a:prstGeom prst="rect">
            <a:avLst/>
          </a:prstGeom>
        </p:spPr>
        <p:txBody>
          <a:bodyPr wrap="square">
            <a:spAutoFit/>
          </a:bodyPr>
          <a:lstStyle/>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=&gt; </a:t>
            </a:r>
            <a:r>
              <a:rPr kumimoji="0" lang="en-US" sz="4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mn-cs"/>
              </a:rPr>
              <a:t>Trong</a:t>
            </a:r>
            <a:r>
              <a:rPr kumimoji="0" 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4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mn-cs"/>
              </a:rPr>
              <a:t>hình</a:t>
            </a:r>
            <a:r>
              <a:rPr kumimoji="0" 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4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mn-cs"/>
              </a:rPr>
              <a:t>lục</a:t>
            </a:r>
            <a:r>
              <a:rPr kumimoji="0" 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4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mn-cs"/>
              </a:rPr>
              <a:t>giác</a:t>
            </a:r>
            <a:r>
              <a:rPr kumimoji="0" 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40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mn-cs"/>
              </a:rPr>
              <a:t>đều</a:t>
            </a:r>
            <a:r>
              <a:rPr kumimoji="0" 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4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mn-cs"/>
              </a:rPr>
              <a:t>ba</a:t>
            </a:r>
            <a:r>
              <a:rPr kumimoji="0" lang="en-US" sz="40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mn-cs"/>
              </a:rPr>
              <a:t> </a:t>
            </a:r>
            <a:r>
              <a:rPr kumimoji="0" lang="en-US" sz="4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mn-cs"/>
              </a:rPr>
              <a:t>đường</a:t>
            </a:r>
            <a:r>
              <a:rPr kumimoji="0" lang="en-US" sz="40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mn-cs"/>
              </a:rPr>
              <a:t> </a:t>
            </a:r>
            <a:r>
              <a:rPr kumimoji="0" lang="en-US" sz="4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mn-cs"/>
              </a:rPr>
              <a:t>chéo</a:t>
            </a:r>
            <a:r>
              <a:rPr kumimoji="0" lang="en-US" sz="40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mn-cs"/>
              </a:rPr>
              <a:t> </a:t>
            </a:r>
            <a:r>
              <a:rPr kumimoji="0" lang="en-US" sz="4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mn-cs"/>
              </a:rPr>
              <a:t>chính</a:t>
            </a:r>
            <a:r>
              <a:rPr kumimoji="0" lang="en-US" sz="40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mn-cs"/>
              </a:rPr>
              <a:t> </a:t>
            </a:r>
            <a:r>
              <a:rPr kumimoji="0" lang="en-US" sz="4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mn-cs"/>
              </a:rPr>
              <a:t>bằng</a:t>
            </a:r>
            <a:r>
              <a:rPr kumimoji="0" lang="en-US" sz="40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mn-cs"/>
              </a:rPr>
              <a:t> </a:t>
            </a:r>
            <a:r>
              <a:rPr kumimoji="0" lang="en-US" sz="40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mn-cs"/>
              </a:rPr>
              <a:t>nhau</a:t>
            </a:r>
            <a:r>
              <a:rPr kumimoji="0" lang="en-US" sz="40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a:t>
            </a:r>
            <a:endParaRPr kumimoji="0" lang="en-US" sz="40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endParaRPr>
          </a:p>
        </p:txBody>
      </p:sp>
      <p:sp>
        <p:nvSpPr>
          <p:cNvPr id="6" name="Rectangle 5"/>
          <p:cNvSpPr/>
          <p:nvPr/>
        </p:nvSpPr>
        <p:spPr>
          <a:xfrm>
            <a:off x="175591" y="712125"/>
            <a:ext cx="6096000" cy="4247317"/>
          </a:xfrm>
          <a:prstGeom prst="rect">
            <a:avLst/>
          </a:prstGeom>
        </p:spPr>
        <p:txBody>
          <a:bodyPr>
            <a:spAutoFit/>
          </a:bodyPr>
          <a:lstStyle/>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3600" b="1" i="0" u="none" strike="noStrike" kern="1200" cap="none" spc="0" normalizeH="0" baseline="0" noProof="0" dirty="0" err="1">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Sau</a:t>
            </a:r>
            <a:r>
              <a:rPr kumimoji="0" lang="en-US" sz="3600" b="1" i="0" u="none" strike="noStrike" kern="1200" cap="none" spc="0" normalizeH="0" baseline="0" noProof="0" dirty="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khi</a:t>
            </a:r>
            <a:r>
              <a:rPr kumimoji="0" lang="en-US" sz="3600" b="1" i="0" u="none" strike="noStrike" kern="1200" cap="none" spc="0" normalizeH="0" baseline="0" noProof="0" dirty="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dùng</a:t>
            </a:r>
            <a:r>
              <a:rPr kumimoji="0" lang="en-US" sz="3600" b="1" i="0" u="none" strike="noStrike" kern="1200" cap="none" spc="0" normalizeH="0" baseline="0" noProof="0" dirty="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thước</a:t>
            </a:r>
            <a:r>
              <a:rPr kumimoji="0" lang="en-US" sz="3600" b="1" i="0" u="none" strike="noStrike" kern="1200" cap="none" spc="0" normalizeH="0" baseline="0" noProof="0" dirty="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 </a:t>
            </a:r>
            <a:endParaRPr kumimoji="0" lang="en-US" sz="3600" b="1" i="0" u="none" strike="noStrike" kern="1200" cap="none" spc="0" normalizeH="0" baseline="0" noProof="0" dirty="0" smtClean="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endParaRPr>
          </a:p>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3600" b="1" i="0" u="none" strike="noStrike" kern="1200" cap="none" spc="0" normalizeH="0" baseline="0" noProof="0" dirty="0" err="1" smtClean="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đo</a:t>
            </a:r>
            <a:r>
              <a:rPr kumimoji="0" lang="en-US" sz="3600" b="1" i="0" u="none" strike="noStrike" kern="1200" cap="none" spc="0" normalizeH="0" baseline="0" noProof="0" dirty="0" smtClean="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thì</a:t>
            </a:r>
            <a:r>
              <a:rPr kumimoji="0" lang="en-US" sz="3600" b="1" i="0" u="none" strike="noStrike" kern="1200" cap="none" spc="0" normalizeH="0" baseline="0" noProof="0" dirty="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 ta </a:t>
            </a:r>
            <a:r>
              <a:rPr kumimoji="0" lang="en-US" sz="3600" b="1" i="0" u="none" strike="noStrike" kern="1200" cap="none" spc="0" normalizeH="0" baseline="0" noProof="0" dirty="0" err="1">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thấy</a:t>
            </a:r>
            <a:r>
              <a:rPr kumimoji="0" lang="en-US" sz="3600" b="1" i="0" u="none" strike="noStrike" kern="1200" cap="none" spc="0" normalizeH="0" baseline="0" noProof="0" dirty="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các</a:t>
            </a:r>
            <a:r>
              <a:rPr kumimoji="0" lang="en-US" sz="3600" b="1" i="0" u="none" strike="noStrike" kern="1200" cap="none" spc="0" normalizeH="0" baseline="0" noProof="0" dirty="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 </a:t>
            </a:r>
            <a:endParaRPr kumimoji="0" lang="en-US" sz="3600" b="1" i="0" u="none" strike="noStrike" kern="1200" cap="none" spc="0" normalizeH="0" baseline="0" noProof="0" dirty="0" smtClean="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endParaRPr>
          </a:p>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3600" b="1" i="0" u="none" strike="noStrike" kern="1200" cap="none" spc="0" normalizeH="0" baseline="0" noProof="0" dirty="0" err="1" smtClean="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đường</a:t>
            </a:r>
            <a:r>
              <a:rPr kumimoji="0" lang="en-US" sz="3600" b="1" i="0" u="none" strike="noStrike" kern="1200" cap="none" spc="0" normalizeH="0" baseline="0" noProof="0" dirty="0" smtClean="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chéo</a:t>
            </a:r>
            <a:r>
              <a:rPr kumimoji="0" lang="en-US" sz="3600" b="1" i="0" u="none" strike="noStrike" kern="1200" cap="none" spc="0" normalizeH="0" baseline="0" noProof="0" dirty="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chính</a:t>
            </a:r>
            <a:r>
              <a:rPr kumimoji="0" lang="en-US" sz="3600" b="1" i="0" u="none" strike="noStrike" kern="1200" cap="none" spc="0" normalizeH="0" baseline="0" noProof="0" dirty="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 </a:t>
            </a:r>
            <a:endParaRPr kumimoji="0" lang="en-US" sz="3600" b="1" i="0" u="none" strike="noStrike" kern="1200" cap="none" spc="0" normalizeH="0" baseline="0" noProof="0" dirty="0" smtClean="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endParaRPr>
          </a:p>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3600" b="1" i="0" u="none" strike="noStrike" kern="1200" cap="none" spc="0" normalizeH="0" baseline="0" noProof="0" dirty="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AD, BE, CF </a:t>
            </a:r>
          </a:p>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3600" b="1" i="0" u="none" strike="noStrike" kern="1200" cap="none" spc="0" normalizeH="0" baseline="0" noProof="0" dirty="0" err="1" smtClean="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có</a:t>
            </a:r>
            <a:r>
              <a:rPr kumimoji="0" lang="en-US" sz="3600" b="1" i="0" u="none" strike="noStrike" kern="1200" cap="none" spc="0" normalizeH="0" baseline="0" noProof="0" dirty="0" smtClean="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độ</a:t>
            </a:r>
            <a:r>
              <a:rPr kumimoji="0" lang="en-US" sz="3600" b="1" i="0" u="none" strike="noStrike" kern="1200" cap="none" spc="0" normalizeH="0" baseline="0" noProof="0" dirty="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dài</a:t>
            </a:r>
            <a:r>
              <a:rPr kumimoji="0" lang="en-US" sz="3600" b="1" i="0" u="none" strike="noStrike" kern="1200" cap="none" spc="0" normalizeH="0" baseline="0" noProof="0" dirty="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bằng</a:t>
            </a:r>
            <a:r>
              <a:rPr kumimoji="0" lang="en-US" sz="3600" b="1" i="0" u="none" strike="noStrike" kern="1200" cap="none" spc="0" normalizeH="0" baseline="0" noProof="0" dirty="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nhau</a:t>
            </a:r>
            <a:r>
              <a:rPr kumimoji="0" lang="en-US" sz="3600" b="1" i="0" u="none" strike="noStrike" kern="1200" cap="none" spc="0" normalizeH="0" baseline="0" noProof="0" dirty="0" smtClean="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rPr>
              <a:t>.</a:t>
            </a:r>
            <a:endParaRPr kumimoji="0" lang="en-US" sz="3600" b="1" i="0" u="none" strike="noStrike" kern="1200" cap="none" spc="0" normalizeH="0" baseline="0" noProof="0" dirty="0">
              <a:ln>
                <a:noFill/>
              </a:ln>
              <a:solidFill>
                <a:srgbClr val="70AD47">
                  <a:lumMod val="50000"/>
                </a:srgbClr>
              </a:solidFill>
              <a:effectLst/>
              <a:uLnTx/>
              <a:uFillTx/>
              <a:latin typeface="Times New Roman" panose="02020603050405020304" pitchFamily="18" charset="0"/>
              <a:ea typeface="Calibri" panose="020F0502020204030204" pitchFamily="34" charset="0"/>
              <a:cs typeface="+mn-cs"/>
            </a:endParaRPr>
          </a:p>
        </p:txBody>
      </p:sp>
      <p:sp>
        <p:nvSpPr>
          <p:cNvPr id="7" name="Rectangle 6"/>
          <p:cNvSpPr/>
          <p:nvPr/>
        </p:nvSpPr>
        <p:spPr>
          <a:xfrm>
            <a:off x="8581199" y="909035"/>
            <a:ext cx="3496663" cy="905056"/>
          </a:xfrm>
          <a:prstGeom prst="rect">
            <a:avLst/>
          </a:prstGeom>
        </p:spPr>
        <p:txBody>
          <a:bodyPr wrap="none">
            <a:spAutoFit/>
          </a:bodyPr>
          <a:lstStyle/>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40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mn-cs"/>
              </a:rPr>
              <a:t>AD = BE = </a:t>
            </a:r>
            <a:r>
              <a:rPr kumimoji="0" lang="en-US" sz="4000" b="1" i="0" u="none" strike="noStrike" kern="1200" cap="none" spc="0" normalizeH="0" baseline="0" noProof="0" dirty="0">
                <a:ln>
                  <a:noFill/>
                </a:ln>
                <a:solidFill>
                  <a:srgbClr val="FF0000"/>
                </a:solidFill>
                <a:effectLst/>
                <a:uLnTx/>
                <a:uFillTx/>
                <a:latin typeface="Times New Roman" panose="02020603050405020304" pitchFamily="18" charset="0"/>
                <a:ea typeface="Calibri" panose="020F0502020204030204" pitchFamily="34" charset="0"/>
                <a:cs typeface="+mn-cs"/>
              </a:rPr>
              <a:t>CF </a:t>
            </a:r>
          </a:p>
        </p:txBody>
      </p:sp>
      <p:grpSp>
        <p:nvGrpSpPr>
          <p:cNvPr id="20" name="Group 19"/>
          <p:cNvGrpSpPr/>
          <p:nvPr/>
        </p:nvGrpSpPr>
        <p:grpSpPr>
          <a:xfrm>
            <a:off x="3808343" y="-121891"/>
            <a:ext cx="5436704" cy="5388921"/>
            <a:chOff x="3808343" y="-121891"/>
            <a:chExt cx="5436704" cy="5388921"/>
          </a:xfrm>
        </p:grpSpPr>
        <p:pic>
          <p:nvPicPr>
            <p:cNvPr id="1026" name="Picture 2" descr="cho lục giác đều abcdef có tâm o hãy chỉ ra các vectơ cùng phương với BE?  các vectơ bằng với BO câu hỏi 100862 - hoidap247.com"/>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808343" y="-121891"/>
              <a:ext cx="5436704" cy="5388921"/>
            </a:xfrm>
            <a:prstGeom prst="rect">
              <a:avLst/>
            </a:prstGeom>
            <a:noFill/>
            <a:extLst>
              <a:ext uri="{909E8E84-426E-40DD-AFC4-6F175D3DCCD1}">
                <a14:hiddenFill xmlns:a14="http://schemas.microsoft.com/office/drawing/2010/main">
                  <a:solidFill>
                    <a:srgbClr val="FFFFFF"/>
                  </a:solidFill>
                </a14:hiddenFill>
              </a:ext>
            </a:extLst>
          </p:spPr>
        </p:pic>
        <p:cxnSp>
          <p:nvCxnSpPr>
            <p:cNvPr id="9" name="Straight Connector 8"/>
            <p:cNvCxnSpPr/>
            <p:nvPr/>
          </p:nvCxnSpPr>
          <p:spPr>
            <a:xfrm>
              <a:off x="5625548" y="712125"/>
              <a:ext cx="1888435" cy="3730666"/>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14" name="Straight Connector 13"/>
            <p:cNvCxnSpPr/>
            <p:nvPr/>
          </p:nvCxnSpPr>
          <p:spPr>
            <a:xfrm flipH="1">
              <a:off x="5645093" y="712125"/>
              <a:ext cx="1868890" cy="3730666"/>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15" name="Straight Connector 14"/>
            <p:cNvCxnSpPr/>
            <p:nvPr/>
          </p:nvCxnSpPr>
          <p:spPr>
            <a:xfrm flipH="1">
              <a:off x="4701209" y="2572569"/>
              <a:ext cx="3778858" cy="0"/>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grpSp>
    </p:spTree>
    <p:extLst>
      <p:ext uri="{BB962C8B-B14F-4D97-AF65-F5344CB8AC3E}">
        <p14:creationId xmlns:p14="http://schemas.microsoft.com/office/powerpoint/2010/main" val="164675489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20"/>
                                        </p:tgtEl>
                                        <p:attrNameLst>
                                          <p:attrName>style.visibility</p:attrName>
                                        </p:attrNameLst>
                                      </p:cBhvr>
                                      <p:to>
                                        <p:strVal val="visible"/>
                                      </p:to>
                                    </p:set>
                                    <p:animEffect transition="in" filter="fade">
                                      <p:cBhvr>
                                        <p:cTn id="7" dur="1000"/>
                                        <p:tgtEl>
                                          <p:spTgt spid="20"/>
                                        </p:tgtEl>
                                      </p:cBhvr>
                                    </p:animEffect>
                                    <p:anim calcmode="lin" valueType="num">
                                      <p:cBhvr>
                                        <p:cTn id="8" dur="1000" fill="hold"/>
                                        <p:tgtEl>
                                          <p:spTgt spid="20"/>
                                        </p:tgtEl>
                                        <p:attrNameLst>
                                          <p:attrName>ppt_x</p:attrName>
                                        </p:attrNameLst>
                                      </p:cBhvr>
                                      <p:tavLst>
                                        <p:tav tm="0">
                                          <p:val>
                                            <p:strVal val="#ppt_x"/>
                                          </p:val>
                                        </p:tav>
                                        <p:tav tm="100000">
                                          <p:val>
                                            <p:strVal val="#ppt_x"/>
                                          </p:val>
                                        </p:tav>
                                      </p:tavLst>
                                    </p:anim>
                                    <p:anim calcmode="lin" valueType="num">
                                      <p:cBhvr>
                                        <p:cTn id="9" dur="1000" fill="hold"/>
                                        <p:tgtEl>
                                          <p:spTgt spid="20"/>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2" presetClass="entr" presetSubtype="4" fill="hold" grpId="0" nodeType="clickEffect">
                                  <p:stCondLst>
                                    <p:cond delay="0"/>
                                  </p:stCondLst>
                                  <p:childTnLst>
                                    <p:set>
                                      <p:cBhvr>
                                        <p:cTn id="13" dur="1" fill="hold">
                                          <p:stCondLst>
                                            <p:cond delay="0"/>
                                          </p:stCondLst>
                                        </p:cTn>
                                        <p:tgtEl>
                                          <p:spTgt spid="6"/>
                                        </p:tgtEl>
                                        <p:attrNameLst>
                                          <p:attrName>style.visibility</p:attrName>
                                        </p:attrNameLst>
                                      </p:cBhvr>
                                      <p:to>
                                        <p:strVal val="visible"/>
                                      </p:to>
                                    </p:set>
                                    <p:anim calcmode="lin" valueType="num">
                                      <p:cBhvr additive="base">
                                        <p:cTn id="14" dur="500" fill="hold"/>
                                        <p:tgtEl>
                                          <p:spTgt spid="6"/>
                                        </p:tgtEl>
                                        <p:attrNameLst>
                                          <p:attrName>ppt_x</p:attrName>
                                        </p:attrNameLst>
                                      </p:cBhvr>
                                      <p:tavLst>
                                        <p:tav tm="0">
                                          <p:val>
                                            <p:strVal val="#ppt_x"/>
                                          </p:val>
                                        </p:tav>
                                        <p:tav tm="100000">
                                          <p:val>
                                            <p:strVal val="#ppt_x"/>
                                          </p:val>
                                        </p:tav>
                                      </p:tavLst>
                                    </p:anim>
                                    <p:anim calcmode="lin" valueType="num">
                                      <p:cBhvr additive="base">
                                        <p:cTn id="15" dur="500" fill="hold"/>
                                        <p:tgtEl>
                                          <p:spTgt spid="6"/>
                                        </p:tgtEl>
                                        <p:attrNameLst>
                                          <p:attrName>ppt_y</p:attrName>
                                        </p:attrNameLst>
                                      </p:cBhvr>
                                      <p:tavLst>
                                        <p:tav tm="0">
                                          <p:val>
                                            <p:strVal val="1+#ppt_h/2"/>
                                          </p:val>
                                        </p:tav>
                                        <p:tav tm="100000">
                                          <p:val>
                                            <p:strVal val="#ppt_y"/>
                                          </p:val>
                                        </p:tav>
                                      </p:tavLst>
                                    </p:anim>
                                  </p:childTnLst>
                                </p:cTn>
                              </p:par>
                            </p:childTnLst>
                          </p:cTn>
                        </p:par>
                      </p:childTnLst>
                    </p:cTn>
                  </p:par>
                  <p:par>
                    <p:cTn id="16" fill="hold">
                      <p:stCondLst>
                        <p:cond delay="indefinite"/>
                      </p:stCondLst>
                      <p:childTnLst>
                        <p:par>
                          <p:cTn id="17" fill="hold">
                            <p:stCondLst>
                              <p:cond delay="0"/>
                            </p:stCondLst>
                            <p:childTnLst>
                              <p:par>
                                <p:cTn id="18" presetID="1" presetClass="entr" presetSubtype="0" fill="hold" grpId="0" nodeType="clickEffect">
                                  <p:stCondLst>
                                    <p:cond delay="0"/>
                                  </p:stCondLst>
                                  <p:childTnLst>
                                    <p:set>
                                      <p:cBhvr>
                                        <p:cTn id="19" dur="1" fill="hold">
                                          <p:stCondLst>
                                            <p:cond delay="0"/>
                                          </p:stCondLst>
                                        </p:cTn>
                                        <p:tgtEl>
                                          <p:spTgt spid="7"/>
                                        </p:tgtEl>
                                        <p:attrNameLst>
                                          <p:attrName>style.visibility</p:attrName>
                                        </p:attrNameLst>
                                      </p:cBhvr>
                                      <p:to>
                                        <p:strVal val="visible"/>
                                      </p:to>
                                    </p:set>
                                  </p:childTnLst>
                                </p:cTn>
                              </p:par>
                            </p:childTnLst>
                          </p:cTn>
                        </p:par>
                      </p:childTnLst>
                    </p:cTn>
                  </p:par>
                  <p:par>
                    <p:cTn id="20" fill="hold">
                      <p:stCondLst>
                        <p:cond delay="indefinite"/>
                      </p:stCondLst>
                      <p:childTnLst>
                        <p:par>
                          <p:cTn id="21" fill="hold">
                            <p:stCondLst>
                              <p:cond delay="0"/>
                            </p:stCondLst>
                            <p:childTnLst>
                              <p:par>
                                <p:cTn id="22" presetID="31" presetClass="entr" presetSubtype="0" fill="hold" grpId="0" nodeType="clickEffect">
                                  <p:stCondLst>
                                    <p:cond delay="0"/>
                                  </p:stCondLst>
                                  <p:childTnLst>
                                    <p:set>
                                      <p:cBhvr>
                                        <p:cTn id="23" dur="1" fill="hold">
                                          <p:stCondLst>
                                            <p:cond delay="0"/>
                                          </p:stCondLst>
                                        </p:cTn>
                                        <p:tgtEl>
                                          <p:spTgt spid="5"/>
                                        </p:tgtEl>
                                        <p:attrNameLst>
                                          <p:attrName>style.visibility</p:attrName>
                                        </p:attrNameLst>
                                      </p:cBhvr>
                                      <p:to>
                                        <p:strVal val="visible"/>
                                      </p:to>
                                    </p:set>
                                    <p:anim calcmode="lin" valueType="num">
                                      <p:cBhvr>
                                        <p:cTn id="24" dur="1000" fill="hold"/>
                                        <p:tgtEl>
                                          <p:spTgt spid="5"/>
                                        </p:tgtEl>
                                        <p:attrNameLst>
                                          <p:attrName>ppt_w</p:attrName>
                                        </p:attrNameLst>
                                      </p:cBhvr>
                                      <p:tavLst>
                                        <p:tav tm="0">
                                          <p:val>
                                            <p:fltVal val="0"/>
                                          </p:val>
                                        </p:tav>
                                        <p:tav tm="100000">
                                          <p:val>
                                            <p:strVal val="#ppt_w"/>
                                          </p:val>
                                        </p:tav>
                                      </p:tavLst>
                                    </p:anim>
                                    <p:anim calcmode="lin" valueType="num">
                                      <p:cBhvr>
                                        <p:cTn id="25" dur="1000" fill="hold"/>
                                        <p:tgtEl>
                                          <p:spTgt spid="5"/>
                                        </p:tgtEl>
                                        <p:attrNameLst>
                                          <p:attrName>ppt_h</p:attrName>
                                        </p:attrNameLst>
                                      </p:cBhvr>
                                      <p:tavLst>
                                        <p:tav tm="0">
                                          <p:val>
                                            <p:fltVal val="0"/>
                                          </p:val>
                                        </p:tav>
                                        <p:tav tm="100000">
                                          <p:val>
                                            <p:strVal val="#ppt_h"/>
                                          </p:val>
                                        </p:tav>
                                      </p:tavLst>
                                    </p:anim>
                                    <p:anim calcmode="lin" valueType="num">
                                      <p:cBhvr>
                                        <p:cTn id="26" dur="1000" fill="hold"/>
                                        <p:tgtEl>
                                          <p:spTgt spid="5"/>
                                        </p:tgtEl>
                                        <p:attrNameLst>
                                          <p:attrName>style.rotation</p:attrName>
                                        </p:attrNameLst>
                                      </p:cBhvr>
                                      <p:tavLst>
                                        <p:tav tm="0">
                                          <p:val>
                                            <p:fltVal val="90"/>
                                          </p:val>
                                        </p:tav>
                                        <p:tav tm="100000">
                                          <p:val>
                                            <p:fltVal val="0"/>
                                          </p:val>
                                        </p:tav>
                                      </p:tavLst>
                                    </p:anim>
                                    <p:animEffect transition="in" filter="fade">
                                      <p:cBhvr>
                                        <p:cTn id="27" dur="10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6" grpId="0"/>
      <p:bldP spid="7" grpId="0"/>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Content Placeholder 6"/>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 y="0"/>
            <a:ext cx="12167115" cy="1630017"/>
          </a:xfrm>
        </p:spPr>
      </p:pic>
      <p:sp>
        <p:nvSpPr>
          <p:cNvPr id="8" name="Rectangle 7"/>
          <p:cNvSpPr/>
          <p:nvPr/>
        </p:nvSpPr>
        <p:spPr>
          <a:xfrm>
            <a:off x="-12444" y="1446379"/>
            <a:ext cx="6096000" cy="823752"/>
          </a:xfrm>
          <a:prstGeom prst="rect">
            <a:avLst/>
          </a:prstGeom>
        </p:spPr>
        <p:txBody>
          <a:bodyPr>
            <a:spAutoFit/>
          </a:bodyPr>
          <a:lstStyle/>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Bạn</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Bình</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đúng</a:t>
            </a:r>
            <a:r>
              <a:rPr kumimoji="0" lang="en-US" sz="3600" b="0"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a:t>
            </a:r>
            <a:endPar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endParaRPr>
          </a:p>
        </p:txBody>
      </p:sp>
      <p:sp>
        <p:nvSpPr>
          <p:cNvPr id="9" name="Rectangle 8"/>
          <p:cNvSpPr/>
          <p:nvPr/>
        </p:nvSpPr>
        <p:spPr>
          <a:xfrm>
            <a:off x="-12444" y="2199233"/>
            <a:ext cx="12179558" cy="1754326"/>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3600" b="1" i="0" u="sng"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mn-cs"/>
              </a:rPr>
              <a:t>Bởi</a:t>
            </a:r>
            <a:r>
              <a:rPr kumimoji="0" lang="en-US" sz="3600" b="1" i="0" u="sng"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1" i="0" u="sng"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vì</a:t>
            </a:r>
            <a:r>
              <a:rPr kumimoji="0" lang="en-US" sz="3600" b="1" i="0" u="sng"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Nếu</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hình</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có</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sáu</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cạnh</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có</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chiều</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dài</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bằng</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nhau</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nó</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được</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gọi</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là</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một</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hình</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lục</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giác</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sáu</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cạnh</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đều</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Chỉ</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khi</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tất</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cả</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các</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góc</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có</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cùng</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kích</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thước</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và</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các</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cạnh</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bằng</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nhau</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mới</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gọi</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là</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lục</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giác</a:t>
            </a:r>
            <a:r>
              <a:rPr kumimoji="0" lang="en-US" sz="36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0"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đều</a:t>
            </a:r>
            <a:endParaRPr kumimoji="0" lang="en-US" sz="3600" b="0" i="0" u="none" strike="noStrike" kern="1200" cap="none" spc="0" normalizeH="0" baseline="0" noProof="0" dirty="0">
              <a:ln>
                <a:noFill/>
              </a:ln>
              <a:solidFill>
                <a:prstClr val="black"/>
              </a:solidFill>
              <a:effectLst/>
              <a:uLnTx/>
              <a:uFillTx/>
              <a:latin typeface="Calibri"/>
              <a:ea typeface="+mn-ea"/>
              <a:cs typeface="+mn-cs"/>
            </a:endParaRPr>
          </a:p>
        </p:txBody>
      </p:sp>
      <p:pic>
        <p:nvPicPr>
          <p:cNvPr id="2050" name="Picture 2" descr="Không Đều Nhựa Silicon Khay Khuôn Tinh Hốc Đá Mã Não Từ Cao Cấp Khuôn Tạo Hình  Lục Giác Coaster Nhựa Khuôn Khay Đĩa Nhựa Khuôn Dụng Cụ / Đồ trang sức"/>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3863817" y="3813580"/>
            <a:ext cx="2990396" cy="299039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61680533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additive="base">
                                        <p:cTn id="7" dur="500" fill="hold"/>
                                        <p:tgtEl>
                                          <p:spTgt spid="7"/>
                                        </p:tgtEl>
                                        <p:attrNameLst>
                                          <p:attrName>ppt_x</p:attrName>
                                        </p:attrNameLst>
                                      </p:cBhvr>
                                      <p:tavLst>
                                        <p:tav tm="0">
                                          <p:val>
                                            <p:strVal val="#ppt_x"/>
                                          </p:val>
                                        </p:tav>
                                        <p:tav tm="100000">
                                          <p:val>
                                            <p:strVal val="#ppt_x"/>
                                          </p:val>
                                        </p:tav>
                                      </p:tavLst>
                                    </p:anim>
                                    <p:anim calcmode="lin" valueType="num">
                                      <p:cBhvr additive="base">
                                        <p:cTn id="8" dur="500" fill="hold"/>
                                        <p:tgtEl>
                                          <p:spTgt spid="7"/>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31" presetClass="entr" presetSubtype="0" fill="hold" grpId="0" nodeType="clickEffect">
                                  <p:stCondLst>
                                    <p:cond delay="0"/>
                                  </p:stCondLst>
                                  <p:childTnLst>
                                    <p:set>
                                      <p:cBhvr>
                                        <p:cTn id="12" dur="1" fill="hold">
                                          <p:stCondLst>
                                            <p:cond delay="0"/>
                                          </p:stCondLst>
                                        </p:cTn>
                                        <p:tgtEl>
                                          <p:spTgt spid="8"/>
                                        </p:tgtEl>
                                        <p:attrNameLst>
                                          <p:attrName>style.visibility</p:attrName>
                                        </p:attrNameLst>
                                      </p:cBhvr>
                                      <p:to>
                                        <p:strVal val="visible"/>
                                      </p:to>
                                    </p:set>
                                    <p:anim calcmode="lin" valueType="num">
                                      <p:cBhvr>
                                        <p:cTn id="13" dur="1000" fill="hold"/>
                                        <p:tgtEl>
                                          <p:spTgt spid="8"/>
                                        </p:tgtEl>
                                        <p:attrNameLst>
                                          <p:attrName>ppt_w</p:attrName>
                                        </p:attrNameLst>
                                      </p:cBhvr>
                                      <p:tavLst>
                                        <p:tav tm="0">
                                          <p:val>
                                            <p:fltVal val="0"/>
                                          </p:val>
                                        </p:tav>
                                        <p:tav tm="100000">
                                          <p:val>
                                            <p:strVal val="#ppt_w"/>
                                          </p:val>
                                        </p:tav>
                                      </p:tavLst>
                                    </p:anim>
                                    <p:anim calcmode="lin" valueType="num">
                                      <p:cBhvr>
                                        <p:cTn id="14" dur="1000" fill="hold"/>
                                        <p:tgtEl>
                                          <p:spTgt spid="8"/>
                                        </p:tgtEl>
                                        <p:attrNameLst>
                                          <p:attrName>ppt_h</p:attrName>
                                        </p:attrNameLst>
                                      </p:cBhvr>
                                      <p:tavLst>
                                        <p:tav tm="0">
                                          <p:val>
                                            <p:fltVal val="0"/>
                                          </p:val>
                                        </p:tav>
                                        <p:tav tm="100000">
                                          <p:val>
                                            <p:strVal val="#ppt_h"/>
                                          </p:val>
                                        </p:tav>
                                      </p:tavLst>
                                    </p:anim>
                                    <p:anim calcmode="lin" valueType="num">
                                      <p:cBhvr>
                                        <p:cTn id="15" dur="1000" fill="hold"/>
                                        <p:tgtEl>
                                          <p:spTgt spid="8"/>
                                        </p:tgtEl>
                                        <p:attrNameLst>
                                          <p:attrName>style.rotation</p:attrName>
                                        </p:attrNameLst>
                                      </p:cBhvr>
                                      <p:tavLst>
                                        <p:tav tm="0">
                                          <p:val>
                                            <p:fltVal val="90"/>
                                          </p:val>
                                        </p:tav>
                                        <p:tav tm="100000">
                                          <p:val>
                                            <p:fltVal val="0"/>
                                          </p:val>
                                        </p:tav>
                                      </p:tavLst>
                                    </p:anim>
                                    <p:animEffect transition="in" filter="fade">
                                      <p:cBhvr>
                                        <p:cTn id="16" dur="1000"/>
                                        <p:tgtEl>
                                          <p:spTgt spid="8"/>
                                        </p:tgtEl>
                                      </p:cBhvr>
                                    </p:animEffec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9"/>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42" presetClass="entr" presetSubtype="0" fill="hold" nodeType="clickEffect">
                                  <p:stCondLst>
                                    <p:cond delay="0"/>
                                  </p:stCondLst>
                                  <p:childTnLst>
                                    <p:set>
                                      <p:cBhvr>
                                        <p:cTn id="24" dur="1" fill="hold">
                                          <p:stCondLst>
                                            <p:cond delay="0"/>
                                          </p:stCondLst>
                                        </p:cTn>
                                        <p:tgtEl>
                                          <p:spTgt spid="2050"/>
                                        </p:tgtEl>
                                        <p:attrNameLst>
                                          <p:attrName>style.visibility</p:attrName>
                                        </p:attrNameLst>
                                      </p:cBhvr>
                                      <p:to>
                                        <p:strVal val="visible"/>
                                      </p:to>
                                    </p:set>
                                    <p:animEffect transition="in" filter="fade">
                                      <p:cBhvr>
                                        <p:cTn id="25" dur="1000"/>
                                        <p:tgtEl>
                                          <p:spTgt spid="2050"/>
                                        </p:tgtEl>
                                      </p:cBhvr>
                                    </p:animEffect>
                                    <p:anim calcmode="lin" valueType="num">
                                      <p:cBhvr>
                                        <p:cTn id="26" dur="1000" fill="hold"/>
                                        <p:tgtEl>
                                          <p:spTgt spid="2050"/>
                                        </p:tgtEl>
                                        <p:attrNameLst>
                                          <p:attrName>ppt_x</p:attrName>
                                        </p:attrNameLst>
                                      </p:cBhvr>
                                      <p:tavLst>
                                        <p:tav tm="0">
                                          <p:val>
                                            <p:strVal val="#ppt_x"/>
                                          </p:val>
                                        </p:tav>
                                        <p:tav tm="100000">
                                          <p:val>
                                            <p:strVal val="#ppt_x"/>
                                          </p:val>
                                        </p:tav>
                                      </p:tavLst>
                                    </p:anim>
                                    <p:anim calcmode="lin" valueType="num">
                                      <p:cBhvr>
                                        <p:cTn id="27" dur="1000" fill="hold"/>
                                        <p:tgtEl>
                                          <p:spTgt spid="2050"/>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9" grpId="0"/>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p:cNvSpPr txBox="1"/>
          <p:nvPr/>
        </p:nvSpPr>
        <p:spPr>
          <a:xfrm>
            <a:off x="891209" y="70264"/>
            <a:ext cx="10515600" cy="1325563"/>
          </a:xfrm>
          <a:prstGeom prst="rect">
            <a:avLst/>
          </a:prstGeom>
        </p:spPr>
        <p:txBody>
          <a:bodyPr vert="horz" lIns="91440" tIns="45720" rIns="91440" bIns="45720" rtlCol="0" anchor="ctr">
            <a:normAutofit fontScale="90000"/>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ctr" defTabSz="914400" rtl="0" eaLnBrk="1" fontAlgn="auto" latinLnBrk="0" hangingPunct="1">
              <a:lnSpc>
                <a:spcPct val="90000"/>
              </a:lnSpc>
              <a:spcBef>
                <a:spcPct val="0"/>
              </a:spcBef>
              <a:spcAft>
                <a:spcPts val="0"/>
              </a:spcAft>
              <a:buClrTx/>
              <a:buSzTx/>
              <a:buFontTx/>
              <a:buNone/>
              <a:tabLst/>
              <a:defRPr/>
            </a:pPr>
            <a:r>
              <a:rPr kumimoji="0" lang="en-US" sz="4400" b="1"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HÌNH ẢNH THỰC TẾ CỦA LỤC GIÁC ĐỀU</a:t>
            </a:r>
            <a:br>
              <a:rPr kumimoji="0" lang="en-US" sz="4400" b="1"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br>
            <a:endParaRPr kumimoji="0" lang="en-US" sz="4400" b="1" i="0" u="none" strike="noStrike" kern="1200" cap="none" spc="0" normalizeH="0" baseline="0" noProof="0" dirty="0">
              <a:ln>
                <a:noFill/>
              </a:ln>
              <a:solidFill>
                <a:prstClr val="black"/>
              </a:solidFill>
              <a:effectLst/>
              <a:uLnTx/>
              <a:uFillTx/>
              <a:latin typeface="Times New Roman" panose="02020603050405020304" pitchFamily="18" charset="0"/>
              <a:ea typeface="+mj-ea"/>
              <a:cs typeface="Times New Roman" panose="02020603050405020304" pitchFamily="18" charset="0"/>
            </a:endParaRP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733045"/>
            <a:ext cx="6082748" cy="6082748"/>
          </a:xfrm>
          <a:prstGeom prst="rect">
            <a:avLst/>
          </a:prstGeom>
        </p:spPr>
      </p:pic>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979181" y="645181"/>
            <a:ext cx="6212819" cy="6212819"/>
          </a:xfrm>
          <a:prstGeom prst="rect">
            <a:avLst/>
          </a:prstGeom>
        </p:spPr>
      </p:pic>
    </p:spTree>
    <p:extLst>
      <p:ext uri="{BB962C8B-B14F-4D97-AF65-F5344CB8AC3E}">
        <p14:creationId xmlns:p14="http://schemas.microsoft.com/office/powerpoint/2010/main" val="304925865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42" presetClass="entr" presetSubtype="0" fill="hold" nodeType="clickEffect">
                                  <p:stCondLst>
                                    <p:cond delay="0"/>
                                  </p:stCondLst>
                                  <p:childTnLst>
                                    <p:set>
                                      <p:cBhvr>
                                        <p:cTn id="10" dur="1" fill="hold">
                                          <p:stCondLst>
                                            <p:cond delay="0"/>
                                          </p:stCondLst>
                                        </p:cTn>
                                        <p:tgtEl>
                                          <p:spTgt spid="5"/>
                                        </p:tgtEl>
                                        <p:attrNameLst>
                                          <p:attrName>style.visibility</p:attrName>
                                        </p:attrNameLst>
                                      </p:cBhvr>
                                      <p:to>
                                        <p:strVal val="visible"/>
                                      </p:to>
                                    </p:set>
                                    <p:animEffect transition="in" filter="fade">
                                      <p:cBhvr>
                                        <p:cTn id="11" dur="1000"/>
                                        <p:tgtEl>
                                          <p:spTgt spid="5"/>
                                        </p:tgtEl>
                                      </p:cBhvr>
                                    </p:animEffect>
                                    <p:anim calcmode="lin" valueType="num">
                                      <p:cBhvr>
                                        <p:cTn id="12" dur="1000" fill="hold"/>
                                        <p:tgtEl>
                                          <p:spTgt spid="5"/>
                                        </p:tgtEl>
                                        <p:attrNameLst>
                                          <p:attrName>ppt_x</p:attrName>
                                        </p:attrNameLst>
                                      </p:cBhvr>
                                      <p:tavLst>
                                        <p:tav tm="0">
                                          <p:val>
                                            <p:strVal val="#ppt_x"/>
                                          </p:val>
                                        </p:tav>
                                        <p:tav tm="100000">
                                          <p:val>
                                            <p:strVal val="#ppt_x"/>
                                          </p:val>
                                        </p:tav>
                                      </p:tavLst>
                                    </p:anim>
                                    <p:anim calcmode="lin" valueType="num">
                                      <p:cBhvr>
                                        <p:cTn id="13" dur="1000" fill="hold"/>
                                        <p:tgtEl>
                                          <p:spTgt spid="5"/>
                                        </p:tgtEl>
                                        <p:attrNameLst>
                                          <p:attrName>ppt_y</p:attrName>
                                        </p:attrNameLst>
                                      </p:cBhvr>
                                      <p:tavLst>
                                        <p:tav tm="0">
                                          <p:val>
                                            <p:strVal val="#ppt_y+.1"/>
                                          </p:val>
                                        </p:tav>
                                        <p:tav tm="100000">
                                          <p:val>
                                            <p:strVal val="#ppt_y"/>
                                          </p:val>
                                        </p:tav>
                                      </p:tavLst>
                                    </p:anim>
                                  </p:childTnLst>
                                </p:cTn>
                              </p:par>
                            </p:childTnLst>
                          </p:cTn>
                        </p:par>
                      </p:childTnLst>
                    </p:cTn>
                  </p:par>
                  <p:par>
                    <p:cTn id="14" fill="hold">
                      <p:stCondLst>
                        <p:cond delay="indefinite"/>
                      </p:stCondLst>
                      <p:childTnLst>
                        <p:par>
                          <p:cTn id="15" fill="hold">
                            <p:stCondLst>
                              <p:cond delay="0"/>
                            </p:stCondLst>
                            <p:childTnLst>
                              <p:par>
                                <p:cTn id="16" presetID="31" presetClass="entr" presetSubtype="0" fill="hold" nodeType="clickEffect">
                                  <p:stCondLst>
                                    <p:cond delay="0"/>
                                  </p:stCondLst>
                                  <p:childTnLst>
                                    <p:set>
                                      <p:cBhvr>
                                        <p:cTn id="17" dur="1" fill="hold">
                                          <p:stCondLst>
                                            <p:cond delay="0"/>
                                          </p:stCondLst>
                                        </p:cTn>
                                        <p:tgtEl>
                                          <p:spTgt spid="6"/>
                                        </p:tgtEl>
                                        <p:attrNameLst>
                                          <p:attrName>style.visibility</p:attrName>
                                        </p:attrNameLst>
                                      </p:cBhvr>
                                      <p:to>
                                        <p:strVal val="visible"/>
                                      </p:to>
                                    </p:set>
                                    <p:anim calcmode="lin" valueType="num">
                                      <p:cBhvr>
                                        <p:cTn id="18" dur="1000" fill="hold"/>
                                        <p:tgtEl>
                                          <p:spTgt spid="6"/>
                                        </p:tgtEl>
                                        <p:attrNameLst>
                                          <p:attrName>ppt_w</p:attrName>
                                        </p:attrNameLst>
                                      </p:cBhvr>
                                      <p:tavLst>
                                        <p:tav tm="0">
                                          <p:val>
                                            <p:fltVal val="0"/>
                                          </p:val>
                                        </p:tav>
                                        <p:tav tm="100000">
                                          <p:val>
                                            <p:strVal val="#ppt_w"/>
                                          </p:val>
                                        </p:tav>
                                      </p:tavLst>
                                    </p:anim>
                                    <p:anim calcmode="lin" valueType="num">
                                      <p:cBhvr>
                                        <p:cTn id="19" dur="1000" fill="hold"/>
                                        <p:tgtEl>
                                          <p:spTgt spid="6"/>
                                        </p:tgtEl>
                                        <p:attrNameLst>
                                          <p:attrName>ppt_h</p:attrName>
                                        </p:attrNameLst>
                                      </p:cBhvr>
                                      <p:tavLst>
                                        <p:tav tm="0">
                                          <p:val>
                                            <p:fltVal val="0"/>
                                          </p:val>
                                        </p:tav>
                                        <p:tav tm="100000">
                                          <p:val>
                                            <p:strVal val="#ppt_h"/>
                                          </p:val>
                                        </p:tav>
                                      </p:tavLst>
                                    </p:anim>
                                    <p:anim calcmode="lin" valueType="num">
                                      <p:cBhvr>
                                        <p:cTn id="20" dur="1000" fill="hold"/>
                                        <p:tgtEl>
                                          <p:spTgt spid="6"/>
                                        </p:tgtEl>
                                        <p:attrNameLst>
                                          <p:attrName>style.rotation</p:attrName>
                                        </p:attrNameLst>
                                      </p:cBhvr>
                                      <p:tavLst>
                                        <p:tav tm="0">
                                          <p:val>
                                            <p:fltVal val="90"/>
                                          </p:val>
                                        </p:tav>
                                        <p:tav tm="100000">
                                          <p:val>
                                            <p:fltVal val="0"/>
                                          </p:val>
                                        </p:tav>
                                      </p:tavLst>
                                    </p:anim>
                                    <p:animEffect transition="in" filter="fade">
                                      <p:cBhvr>
                                        <p:cTn id="21" dur="10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838200" y="-13369"/>
            <a:ext cx="10314637" cy="6871369"/>
          </a:xfrm>
        </p:spPr>
      </p:pic>
    </p:spTree>
    <p:extLst>
      <p:ext uri="{BB962C8B-B14F-4D97-AF65-F5344CB8AC3E}">
        <p14:creationId xmlns:p14="http://schemas.microsoft.com/office/powerpoint/2010/main" val="3199877557"/>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0" y="0"/>
            <a:ext cx="12198118" cy="3836504"/>
          </a:xfrm>
        </p:spPr>
      </p:pic>
    </p:spTree>
    <p:extLst>
      <p:ext uri="{BB962C8B-B14F-4D97-AF65-F5344CB8AC3E}">
        <p14:creationId xmlns:p14="http://schemas.microsoft.com/office/powerpoint/2010/main" val="3857373929"/>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Rectangle 11"/>
          <p:cNvSpPr>
            <a:spLocks noChangeArrowheads="1"/>
          </p:cNvSpPr>
          <p:nvPr/>
        </p:nvSpPr>
        <p:spPr bwMode="auto">
          <a:xfrm>
            <a:off x="1828800" y="304800"/>
            <a:ext cx="54864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altLang="en-US" sz="2400" b="1" i="0" u="none" strike="noStrike" kern="1200" cap="none" spc="0" normalizeH="0" baseline="0" noProof="0">
                <a:ln>
                  <a:noFill/>
                </a:ln>
                <a:solidFill>
                  <a:prstClr val="black"/>
                </a:solidFill>
                <a:effectLst/>
                <a:uLnTx/>
                <a:uFillTx/>
                <a:latin typeface="Arial" panose="020B0604020202020204" pitchFamily="34" charset="0"/>
                <a:ea typeface="+mn-ea"/>
                <a:cs typeface="+mn-cs"/>
              </a:rPr>
              <a:t>Cách vẽ lục giác đều</a:t>
            </a:r>
          </a:p>
        </p:txBody>
      </p:sp>
      <p:grpSp>
        <p:nvGrpSpPr>
          <p:cNvPr id="2" name="Group 18"/>
          <p:cNvGrpSpPr/>
          <p:nvPr/>
        </p:nvGrpSpPr>
        <p:grpSpPr bwMode="auto">
          <a:xfrm>
            <a:off x="4175125" y="1676400"/>
            <a:ext cx="3505200" cy="3505200"/>
            <a:chOff x="1680" y="1056"/>
            <a:chExt cx="2208" cy="2208"/>
          </a:xfrm>
        </p:grpSpPr>
        <p:sp>
          <p:nvSpPr>
            <p:cNvPr id="13340" name="Oval 16"/>
            <p:cNvSpPr>
              <a:spLocks noChangeArrowheads="1"/>
            </p:cNvSpPr>
            <p:nvPr/>
          </p:nvSpPr>
          <p:spPr bwMode="auto">
            <a:xfrm>
              <a:off x="1680" y="1056"/>
              <a:ext cx="2208" cy="2208"/>
            </a:xfrm>
            <a:prstGeom prst="ellipse">
              <a:avLst/>
            </a:prstGeom>
            <a:solidFill>
              <a:schemeClr val="bg1"/>
            </a:solidFill>
            <a:ln w="28575">
              <a:solidFill>
                <a:schemeClr val="tx1"/>
              </a:solidFill>
              <a:round/>
            </a:ln>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sp>
          <p:nvSpPr>
            <p:cNvPr id="13341" name="Oval 17"/>
            <p:cNvSpPr>
              <a:spLocks noChangeArrowheads="1"/>
            </p:cNvSpPr>
            <p:nvPr/>
          </p:nvSpPr>
          <p:spPr bwMode="auto">
            <a:xfrm>
              <a:off x="2772" y="2148"/>
              <a:ext cx="23" cy="23"/>
            </a:xfrm>
            <a:prstGeom prst="ellipse">
              <a:avLst/>
            </a:prstGeom>
            <a:solidFill>
              <a:schemeClr val="bg1"/>
            </a:solidFill>
            <a:ln w="28575">
              <a:solidFill>
                <a:schemeClr val="tx1"/>
              </a:solidFill>
              <a:round/>
            </a:ln>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grpSp>
      <p:sp>
        <p:nvSpPr>
          <p:cNvPr id="19475" name="Line 19"/>
          <p:cNvSpPr>
            <a:spLocks noChangeShapeType="1"/>
          </p:cNvSpPr>
          <p:nvPr/>
        </p:nvSpPr>
        <p:spPr bwMode="auto">
          <a:xfrm>
            <a:off x="4191000" y="3429000"/>
            <a:ext cx="3473450" cy="1588"/>
          </a:xfrm>
          <a:prstGeom prst="line">
            <a:avLst/>
          </a:prstGeom>
          <a:noFill/>
          <a:ln w="9525">
            <a:solidFill>
              <a:schemeClr val="tx1"/>
            </a:solidFill>
            <a:round/>
          </a:ln>
          <a:extLst>
            <a:ext uri="{909E8E84-426E-40DD-AFC4-6F175D3DCCD1}">
              <a14:hiddenFill xmlns:a14="http://schemas.microsoft.com/office/drawing/2010/main">
                <a:noFill/>
              </a14:hiddenFill>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9476" name="Text Box 20"/>
          <p:cNvSpPr txBox="1">
            <a:spLocks noChangeArrowheads="1"/>
          </p:cNvSpPr>
          <p:nvPr/>
        </p:nvSpPr>
        <p:spPr bwMode="auto">
          <a:xfrm>
            <a:off x="7620001" y="3124200"/>
            <a:ext cx="549275"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altLang="en-US" sz="2400" b="1" i="0" u="none" strike="noStrike" kern="1200" cap="none" spc="0" normalizeH="0" baseline="0" noProof="0">
                <a:ln>
                  <a:noFill/>
                </a:ln>
                <a:solidFill>
                  <a:prstClr val="black"/>
                </a:solidFill>
                <a:effectLst/>
                <a:uLnTx/>
                <a:uFillTx/>
                <a:latin typeface="Arial" panose="020B0604020202020204" pitchFamily="34" charset="0"/>
                <a:ea typeface="+mn-ea"/>
                <a:cs typeface="+mn-cs"/>
              </a:rPr>
              <a:t>D</a:t>
            </a:r>
          </a:p>
        </p:txBody>
      </p:sp>
      <p:grpSp>
        <p:nvGrpSpPr>
          <p:cNvPr id="3" name="Group 21"/>
          <p:cNvGrpSpPr/>
          <p:nvPr/>
        </p:nvGrpSpPr>
        <p:grpSpPr bwMode="auto">
          <a:xfrm>
            <a:off x="2438400" y="1676400"/>
            <a:ext cx="3505200" cy="3505200"/>
            <a:chOff x="1680" y="1056"/>
            <a:chExt cx="2208" cy="2208"/>
          </a:xfrm>
        </p:grpSpPr>
        <p:sp>
          <p:nvSpPr>
            <p:cNvPr id="13338" name="Oval 22"/>
            <p:cNvSpPr>
              <a:spLocks noChangeArrowheads="1"/>
            </p:cNvSpPr>
            <p:nvPr/>
          </p:nvSpPr>
          <p:spPr bwMode="auto">
            <a:xfrm>
              <a:off x="1680" y="1056"/>
              <a:ext cx="2208" cy="2208"/>
            </a:xfrm>
            <a:prstGeom prst="ellipse">
              <a:avLst/>
            </a:prstGeom>
            <a:noFill/>
            <a:ln w="28575">
              <a:solidFill>
                <a:srgbClr val="0000FF"/>
              </a:solidFill>
              <a:prstDash val="dash"/>
              <a:round/>
            </a:ln>
            <a:extLst>
              <a:ext uri="{909E8E84-426E-40DD-AFC4-6F175D3DCCD1}">
                <a14:hiddenFill xmlns:a14="http://schemas.microsoft.com/office/drawing/2010/main">
                  <a:solidFill>
                    <a:srgbClr val="FFFFFF"/>
                  </a:solidFill>
                </a14:hiddenFill>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sp>
          <p:nvSpPr>
            <p:cNvPr id="13339" name="Oval 23"/>
            <p:cNvSpPr>
              <a:spLocks noChangeArrowheads="1"/>
            </p:cNvSpPr>
            <p:nvPr/>
          </p:nvSpPr>
          <p:spPr bwMode="auto">
            <a:xfrm>
              <a:off x="2772" y="2148"/>
              <a:ext cx="23" cy="23"/>
            </a:xfrm>
            <a:prstGeom prst="ellipse">
              <a:avLst/>
            </a:prstGeom>
            <a:solidFill>
              <a:schemeClr val="bg1"/>
            </a:solidFill>
            <a:ln w="28575">
              <a:solidFill>
                <a:srgbClr val="0000FF"/>
              </a:solidFill>
              <a:prstDash val="dash"/>
              <a:round/>
            </a:ln>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grpSp>
      <p:grpSp>
        <p:nvGrpSpPr>
          <p:cNvPr id="4" name="Group 24"/>
          <p:cNvGrpSpPr/>
          <p:nvPr/>
        </p:nvGrpSpPr>
        <p:grpSpPr bwMode="auto">
          <a:xfrm>
            <a:off x="5943600" y="1676400"/>
            <a:ext cx="3505200" cy="3505200"/>
            <a:chOff x="1680" y="1056"/>
            <a:chExt cx="2208" cy="2208"/>
          </a:xfrm>
        </p:grpSpPr>
        <p:sp>
          <p:nvSpPr>
            <p:cNvPr id="13336" name="Oval 25"/>
            <p:cNvSpPr>
              <a:spLocks noChangeArrowheads="1"/>
            </p:cNvSpPr>
            <p:nvPr/>
          </p:nvSpPr>
          <p:spPr bwMode="auto">
            <a:xfrm>
              <a:off x="1680" y="1056"/>
              <a:ext cx="2208" cy="2208"/>
            </a:xfrm>
            <a:prstGeom prst="ellipse">
              <a:avLst/>
            </a:prstGeom>
            <a:noFill/>
            <a:ln w="28575">
              <a:solidFill>
                <a:srgbClr val="0000FF"/>
              </a:solidFill>
              <a:prstDash val="dash"/>
              <a:round/>
            </a:ln>
            <a:extLst>
              <a:ext uri="{909E8E84-426E-40DD-AFC4-6F175D3DCCD1}">
                <a14:hiddenFill xmlns:a14="http://schemas.microsoft.com/office/drawing/2010/main">
                  <a:solidFill>
                    <a:srgbClr val="FFFFFF"/>
                  </a:solidFill>
                </a14:hiddenFill>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sp>
          <p:nvSpPr>
            <p:cNvPr id="13337" name="Oval 26"/>
            <p:cNvSpPr>
              <a:spLocks noChangeArrowheads="1"/>
            </p:cNvSpPr>
            <p:nvPr/>
          </p:nvSpPr>
          <p:spPr bwMode="auto">
            <a:xfrm>
              <a:off x="2772" y="2148"/>
              <a:ext cx="23" cy="23"/>
            </a:xfrm>
            <a:prstGeom prst="ellipse">
              <a:avLst/>
            </a:prstGeom>
            <a:solidFill>
              <a:schemeClr val="bg1"/>
            </a:solidFill>
            <a:ln w="28575">
              <a:solidFill>
                <a:srgbClr val="0000FF"/>
              </a:solidFill>
              <a:prstDash val="dash"/>
              <a:round/>
            </a:ln>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grpSp>
      <p:sp>
        <p:nvSpPr>
          <p:cNvPr id="19483" name="Text Box 27"/>
          <p:cNvSpPr txBox="1">
            <a:spLocks noChangeArrowheads="1"/>
          </p:cNvSpPr>
          <p:nvPr/>
        </p:nvSpPr>
        <p:spPr bwMode="auto">
          <a:xfrm>
            <a:off x="5943601" y="2971800"/>
            <a:ext cx="549275"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altLang="en-US" sz="2400" b="1" i="0" u="none" strike="noStrike" kern="1200" cap="none" spc="0" normalizeH="0" baseline="0" noProof="0">
                <a:ln>
                  <a:noFill/>
                </a:ln>
                <a:solidFill>
                  <a:prstClr val="black"/>
                </a:solidFill>
                <a:effectLst/>
                <a:uLnTx/>
                <a:uFillTx/>
                <a:latin typeface="Arial" panose="020B0604020202020204" pitchFamily="34" charset="0"/>
                <a:ea typeface="+mn-ea"/>
                <a:cs typeface="+mn-cs"/>
              </a:rPr>
              <a:t>O</a:t>
            </a:r>
          </a:p>
        </p:txBody>
      </p:sp>
      <p:sp>
        <p:nvSpPr>
          <p:cNvPr id="19484" name="Text Box 28"/>
          <p:cNvSpPr txBox="1">
            <a:spLocks noChangeArrowheads="1"/>
          </p:cNvSpPr>
          <p:nvPr/>
        </p:nvSpPr>
        <p:spPr bwMode="auto">
          <a:xfrm>
            <a:off x="3657601" y="3048000"/>
            <a:ext cx="549275"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altLang="en-US" sz="2400" b="1" i="0" u="none" strike="noStrike" kern="1200" cap="none" spc="0" normalizeH="0" baseline="0" noProof="0">
                <a:ln>
                  <a:noFill/>
                </a:ln>
                <a:solidFill>
                  <a:prstClr val="black"/>
                </a:solidFill>
                <a:effectLst/>
                <a:uLnTx/>
                <a:uFillTx/>
                <a:latin typeface="Arial" panose="020B0604020202020204" pitchFamily="34" charset="0"/>
                <a:ea typeface="+mn-ea"/>
                <a:cs typeface="+mn-cs"/>
              </a:rPr>
              <a:t>A</a:t>
            </a:r>
          </a:p>
        </p:txBody>
      </p:sp>
      <p:sp>
        <p:nvSpPr>
          <p:cNvPr id="19486" name="Line 30"/>
          <p:cNvSpPr>
            <a:spLocks noChangeShapeType="1"/>
          </p:cNvSpPr>
          <p:nvPr/>
        </p:nvSpPr>
        <p:spPr bwMode="auto">
          <a:xfrm>
            <a:off x="5029200" y="4953000"/>
            <a:ext cx="1792288" cy="1588"/>
          </a:xfrm>
          <a:prstGeom prst="line">
            <a:avLst/>
          </a:prstGeom>
          <a:noFill/>
          <a:ln w="28575">
            <a:solidFill>
              <a:schemeClr val="tx1"/>
            </a:solidFill>
            <a:round/>
          </a:ln>
          <a:extLst>
            <a:ext uri="{909E8E84-426E-40DD-AFC4-6F175D3DCCD1}">
              <a14:hiddenFill xmlns:a14="http://schemas.microsoft.com/office/drawing/2010/main">
                <a:noFill/>
              </a14:hiddenFill>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9487" name="Line 31"/>
          <p:cNvSpPr>
            <a:spLocks noChangeShapeType="1"/>
          </p:cNvSpPr>
          <p:nvPr/>
        </p:nvSpPr>
        <p:spPr bwMode="auto">
          <a:xfrm rot="7200000">
            <a:off x="6343650" y="4171950"/>
            <a:ext cx="1792288" cy="1588"/>
          </a:xfrm>
          <a:prstGeom prst="line">
            <a:avLst/>
          </a:prstGeom>
          <a:noFill/>
          <a:ln w="28575">
            <a:solidFill>
              <a:schemeClr val="tx1"/>
            </a:solidFill>
            <a:round/>
          </a:ln>
          <a:extLst>
            <a:ext uri="{909E8E84-426E-40DD-AFC4-6F175D3DCCD1}">
              <a14:hiddenFill xmlns:a14="http://schemas.microsoft.com/office/drawing/2010/main">
                <a:noFill/>
              </a14:hiddenFill>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9488" name="Line 32"/>
          <p:cNvSpPr>
            <a:spLocks noChangeShapeType="1"/>
          </p:cNvSpPr>
          <p:nvPr/>
        </p:nvSpPr>
        <p:spPr bwMode="auto">
          <a:xfrm rot="14400000">
            <a:off x="3721100" y="4178300"/>
            <a:ext cx="1792288" cy="1588"/>
          </a:xfrm>
          <a:prstGeom prst="line">
            <a:avLst/>
          </a:prstGeom>
          <a:noFill/>
          <a:ln w="28575">
            <a:solidFill>
              <a:schemeClr val="tx1"/>
            </a:solidFill>
            <a:round/>
          </a:ln>
          <a:extLst>
            <a:ext uri="{909E8E84-426E-40DD-AFC4-6F175D3DCCD1}">
              <a14:hiddenFill xmlns:a14="http://schemas.microsoft.com/office/drawing/2010/main">
                <a:noFill/>
              </a14:hiddenFill>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9491" name="Line 35"/>
          <p:cNvSpPr>
            <a:spLocks noChangeShapeType="1"/>
          </p:cNvSpPr>
          <p:nvPr/>
        </p:nvSpPr>
        <p:spPr bwMode="auto">
          <a:xfrm flipV="1">
            <a:off x="5045075" y="1874839"/>
            <a:ext cx="1792288" cy="1587"/>
          </a:xfrm>
          <a:prstGeom prst="line">
            <a:avLst/>
          </a:prstGeom>
          <a:noFill/>
          <a:ln w="28575">
            <a:solidFill>
              <a:schemeClr val="tx1"/>
            </a:solidFill>
            <a:round/>
          </a:ln>
          <a:extLst>
            <a:ext uri="{909E8E84-426E-40DD-AFC4-6F175D3DCCD1}">
              <a14:hiddenFill xmlns:a14="http://schemas.microsoft.com/office/drawing/2010/main">
                <a:noFill/>
              </a14:hiddenFill>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9492" name="Line 36"/>
          <p:cNvSpPr>
            <a:spLocks noChangeShapeType="1"/>
          </p:cNvSpPr>
          <p:nvPr/>
        </p:nvSpPr>
        <p:spPr bwMode="auto">
          <a:xfrm rot="14400000">
            <a:off x="6360319" y="2643982"/>
            <a:ext cx="1789113" cy="12700"/>
          </a:xfrm>
          <a:prstGeom prst="line">
            <a:avLst/>
          </a:prstGeom>
          <a:noFill/>
          <a:ln w="28575">
            <a:solidFill>
              <a:schemeClr val="tx1"/>
            </a:solidFill>
            <a:round/>
          </a:ln>
          <a:extLst>
            <a:ext uri="{909E8E84-426E-40DD-AFC4-6F175D3DCCD1}">
              <a14:hiddenFill xmlns:a14="http://schemas.microsoft.com/office/drawing/2010/main">
                <a:noFill/>
              </a14:hiddenFill>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9493" name="Line 37"/>
          <p:cNvSpPr>
            <a:spLocks noChangeShapeType="1"/>
          </p:cNvSpPr>
          <p:nvPr/>
        </p:nvSpPr>
        <p:spPr bwMode="auto">
          <a:xfrm rot="7200000" flipV="1">
            <a:off x="3736975" y="2647950"/>
            <a:ext cx="1792288" cy="1588"/>
          </a:xfrm>
          <a:prstGeom prst="line">
            <a:avLst/>
          </a:prstGeom>
          <a:noFill/>
          <a:ln w="28575">
            <a:solidFill>
              <a:schemeClr val="tx1"/>
            </a:solidFill>
            <a:round/>
          </a:ln>
          <a:extLst>
            <a:ext uri="{909E8E84-426E-40DD-AFC4-6F175D3DCCD1}">
              <a14:hiddenFill xmlns:a14="http://schemas.microsoft.com/office/drawing/2010/main">
                <a:noFill/>
              </a14:hiddenFill>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9495" name="Text Box 39"/>
          <p:cNvSpPr txBox="1">
            <a:spLocks noChangeArrowheads="1"/>
          </p:cNvSpPr>
          <p:nvPr/>
        </p:nvSpPr>
        <p:spPr bwMode="auto">
          <a:xfrm>
            <a:off x="4800601" y="5029200"/>
            <a:ext cx="549275"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altLang="en-US" sz="2400" b="1" i="0" u="none" strike="noStrike" kern="1200" cap="none" spc="0" normalizeH="0" baseline="0" noProof="0">
                <a:ln>
                  <a:noFill/>
                </a:ln>
                <a:solidFill>
                  <a:prstClr val="black"/>
                </a:solidFill>
                <a:effectLst/>
                <a:uLnTx/>
                <a:uFillTx/>
                <a:latin typeface="Arial" panose="020B0604020202020204" pitchFamily="34" charset="0"/>
                <a:ea typeface="+mn-ea"/>
                <a:cs typeface="+mn-cs"/>
              </a:rPr>
              <a:t>B</a:t>
            </a:r>
          </a:p>
        </p:txBody>
      </p:sp>
      <p:sp>
        <p:nvSpPr>
          <p:cNvPr id="19496" name="Text Box 40"/>
          <p:cNvSpPr txBox="1">
            <a:spLocks noChangeArrowheads="1"/>
          </p:cNvSpPr>
          <p:nvPr/>
        </p:nvSpPr>
        <p:spPr bwMode="auto">
          <a:xfrm>
            <a:off x="6553201" y="4953000"/>
            <a:ext cx="549275"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altLang="en-US" sz="2400" b="1" i="0" u="none" strike="noStrike" kern="1200" cap="none" spc="0" normalizeH="0" baseline="0" noProof="0">
                <a:ln>
                  <a:noFill/>
                </a:ln>
                <a:solidFill>
                  <a:prstClr val="black"/>
                </a:solidFill>
                <a:effectLst/>
                <a:uLnTx/>
                <a:uFillTx/>
                <a:latin typeface="Arial" panose="020B0604020202020204" pitchFamily="34" charset="0"/>
                <a:ea typeface="+mn-ea"/>
                <a:cs typeface="+mn-cs"/>
              </a:rPr>
              <a:t>C</a:t>
            </a:r>
          </a:p>
        </p:txBody>
      </p:sp>
      <p:sp>
        <p:nvSpPr>
          <p:cNvPr id="19497" name="Text Box 41"/>
          <p:cNvSpPr txBox="1">
            <a:spLocks noChangeArrowheads="1"/>
          </p:cNvSpPr>
          <p:nvPr/>
        </p:nvSpPr>
        <p:spPr bwMode="auto">
          <a:xfrm>
            <a:off x="6629401" y="1371600"/>
            <a:ext cx="549275"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altLang="en-US" sz="2400" b="1" i="0" u="none" strike="noStrike" kern="1200" cap="none" spc="0" normalizeH="0" baseline="0" noProof="0">
                <a:ln>
                  <a:noFill/>
                </a:ln>
                <a:solidFill>
                  <a:prstClr val="black"/>
                </a:solidFill>
                <a:effectLst/>
                <a:uLnTx/>
                <a:uFillTx/>
                <a:latin typeface="Arial" panose="020B0604020202020204" pitchFamily="34" charset="0"/>
                <a:ea typeface="+mn-ea"/>
                <a:cs typeface="+mn-cs"/>
              </a:rPr>
              <a:t>E</a:t>
            </a:r>
          </a:p>
        </p:txBody>
      </p:sp>
      <p:sp>
        <p:nvSpPr>
          <p:cNvPr id="19498" name="Text Box 42"/>
          <p:cNvSpPr txBox="1">
            <a:spLocks noChangeArrowheads="1"/>
          </p:cNvSpPr>
          <p:nvPr/>
        </p:nvSpPr>
        <p:spPr bwMode="auto">
          <a:xfrm>
            <a:off x="4724401" y="1447800"/>
            <a:ext cx="549275"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altLang="en-US" sz="2400" b="1" i="0" u="none" strike="noStrike" kern="1200" cap="none" spc="0" normalizeH="0" baseline="0" noProof="0">
                <a:ln>
                  <a:noFill/>
                </a:ln>
                <a:solidFill>
                  <a:prstClr val="black"/>
                </a:solidFill>
                <a:effectLst/>
                <a:uLnTx/>
                <a:uFillTx/>
                <a:latin typeface="Arial" panose="020B0604020202020204" pitchFamily="34" charset="0"/>
                <a:ea typeface="+mn-ea"/>
                <a:cs typeface="+mn-cs"/>
              </a:rPr>
              <a:t>F</a:t>
            </a:r>
          </a:p>
        </p:txBody>
      </p:sp>
      <p:sp>
        <p:nvSpPr>
          <p:cNvPr id="19501" name="Oval 45"/>
          <p:cNvSpPr>
            <a:spLocks noChangeArrowheads="1"/>
          </p:cNvSpPr>
          <p:nvPr/>
        </p:nvSpPr>
        <p:spPr bwMode="auto">
          <a:xfrm>
            <a:off x="5029200" y="4876800"/>
            <a:ext cx="152400" cy="152400"/>
          </a:xfrm>
          <a:prstGeom prst="ellipse">
            <a:avLst/>
          </a:prstGeom>
          <a:solidFill>
            <a:schemeClr val="accent1"/>
          </a:solidFill>
          <a:ln w="9525">
            <a:solidFill>
              <a:schemeClr val="tx1"/>
            </a:solidFill>
            <a:round/>
          </a:ln>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sp>
        <p:nvSpPr>
          <p:cNvPr id="19502" name="Oval 46"/>
          <p:cNvSpPr>
            <a:spLocks noChangeArrowheads="1"/>
          </p:cNvSpPr>
          <p:nvPr/>
        </p:nvSpPr>
        <p:spPr bwMode="auto">
          <a:xfrm>
            <a:off x="5029200" y="1828800"/>
            <a:ext cx="152400" cy="152400"/>
          </a:xfrm>
          <a:prstGeom prst="ellipse">
            <a:avLst/>
          </a:prstGeom>
          <a:solidFill>
            <a:schemeClr val="accent1"/>
          </a:solidFill>
          <a:ln w="9525">
            <a:solidFill>
              <a:schemeClr val="tx1"/>
            </a:solidFill>
            <a:round/>
          </a:ln>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sp>
        <p:nvSpPr>
          <p:cNvPr id="19503" name="Oval 47"/>
          <p:cNvSpPr>
            <a:spLocks noChangeArrowheads="1"/>
          </p:cNvSpPr>
          <p:nvPr/>
        </p:nvSpPr>
        <p:spPr bwMode="auto">
          <a:xfrm>
            <a:off x="6705600" y="1828800"/>
            <a:ext cx="152400" cy="152400"/>
          </a:xfrm>
          <a:prstGeom prst="ellipse">
            <a:avLst/>
          </a:prstGeom>
          <a:solidFill>
            <a:schemeClr val="accent1"/>
          </a:solidFill>
          <a:ln w="9525">
            <a:solidFill>
              <a:schemeClr val="tx1"/>
            </a:solidFill>
            <a:round/>
          </a:ln>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sp>
        <p:nvSpPr>
          <p:cNvPr id="19504" name="Oval 48"/>
          <p:cNvSpPr>
            <a:spLocks noChangeArrowheads="1"/>
          </p:cNvSpPr>
          <p:nvPr/>
        </p:nvSpPr>
        <p:spPr bwMode="auto">
          <a:xfrm>
            <a:off x="6705600" y="4876800"/>
            <a:ext cx="152400" cy="152400"/>
          </a:xfrm>
          <a:prstGeom prst="ellipse">
            <a:avLst/>
          </a:prstGeom>
          <a:solidFill>
            <a:schemeClr val="accent1"/>
          </a:solidFill>
          <a:ln w="9525">
            <a:solidFill>
              <a:schemeClr val="tx1"/>
            </a:solidFill>
            <a:round/>
          </a:ln>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1528368375"/>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linds(horizontal)">
                                      <p:cBhvr>
                                        <p:cTn id="7" dur="500"/>
                                        <p:tgtEl>
                                          <p:spTgt spid="2"/>
                                        </p:tgtEl>
                                      </p:cBhvr>
                                    </p:animEffect>
                                  </p:childTnLst>
                                </p:cTn>
                              </p:par>
                              <p:par>
                                <p:cTn id="8" presetID="4" presetClass="entr" presetSubtype="16" fill="hold" grpId="0" nodeType="withEffect">
                                  <p:stCondLst>
                                    <p:cond delay="0"/>
                                  </p:stCondLst>
                                  <p:childTnLst>
                                    <p:set>
                                      <p:cBhvr>
                                        <p:cTn id="9" dur="1" fill="hold">
                                          <p:stCondLst>
                                            <p:cond delay="0"/>
                                          </p:stCondLst>
                                        </p:cTn>
                                        <p:tgtEl>
                                          <p:spTgt spid="19483"/>
                                        </p:tgtEl>
                                        <p:attrNameLst>
                                          <p:attrName>style.visibility</p:attrName>
                                        </p:attrNameLst>
                                      </p:cBhvr>
                                      <p:to>
                                        <p:strVal val="visible"/>
                                      </p:to>
                                    </p:set>
                                    <p:animEffect transition="in" filter="box(in)">
                                      <p:cBhvr>
                                        <p:cTn id="10" dur="500"/>
                                        <p:tgtEl>
                                          <p:spTgt spid="19483"/>
                                        </p:tgtEl>
                                      </p:cBhvr>
                                    </p:animEffect>
                                  </p:childTnLst>
                                </p:cTn>
                              </p:par>
                            </p:childTnLst>
                          </p:cTn>
                        </p:par>
                      </p:childTnLst>
                    </p:cTn>
                  </p:par>
                  <p:par>
                    <p:cTn id="11" fill="hold">
                      <p:stCondLst>
                        <p:cond delay="indefinite"/>
                      </p:stCondLst>
                      <p:childTnLst>
                        <p:par>
                          <p:cTn id="12" fill="hold">
                            <p:stCondLst>
                              <p:cond delay="0"/>
                            </p:stCondLst>
                            <p:childTnLst>
                              <p:par>
                                <p:cTn id="13" presetID="18" presetClass="entr" presetSubtype="6" fill="hold" nodeType="clickEffect">
                                  <p:stCondLst>
                                    <p:cond delay="0"/>
                                  </p:stCondLst>
                                  <p:childTnLst>
                                    <p:set>
                                      <p:cBhvr>
                                        <p:cTn id="14" dur="1" fill="hold">
                                          <p:stCondLst>
                                            <p:cond delay="0"/>
                                          </p:stCondLst>
                                        </p:cTn>
                                        <p:tgtEl>
                                          <p:spTgt spid="19475"/>
                                        </p:tgtEl>
                                        <p:attrNameLst>
                                          <p:attrName>style.visibility</p:attrName>
                                        </p:attrNameLst>
                                      </p:cBhvr>
                                      <p:to>
                                        <p:strVal val="visible"/>
                                      </p:to>
                                    </p:set>
                                    <p:animEffect transition="in" filter="strips(downRight)">
                                      <p:cBhvr>
                                        <p:cTn id="15" dur="500"/>
                                        <p:tgtEl>
                                          <p:spTgt spid="19475"/>
                                        </p:tgtEl>
                                      </p:cBhvr>
                                    </p:animEffect>
                                  </p:childTnLst>
                                </p:cTn>
                              </p:par>
                              <p:par>
                                <p:cTn id="16" presetID="4" presetClass="entr" presetSubtype="16" fill="hold" grpId="0" nodeType="withEffect">
                                  <p:stCondLst>
                                    <p:cond delay="0"/>
                                  </p:stCondLst>
                                  <p:childTnLst>
                                    <p:set>
                                      <p:cBhvr>
                                        <p:cTn id="17" dur="1" fill="hold">
                                          <p:stCondLst>
                                            <p:cond delay="0"/>
                                          </p:stCondLst>
                                        </p:cTn>
                                        <p:tgtEl>
                                          <p:spTgt spid="19484"/>
                                        </p:tgtEl>
                                        <p:attrNameLst>
                                          <p:attrName>style.visibility</p:attrName>
                                        </p:attrNameLst>
                                      </p:cBhvr>
                                      <p:to>
                                        <p:strVal val="visible"/>
                                      </p:to>
                                    </p:set>
                                    <p:animEffect transition="in" filter="box(in)">
                                      <p:cBhvr>
                                        <p:cTn id="18" dur="500"/>
                                        <p:tgtEl>
                                          <p:spTgt spid="19484"/>
                                        </p:tgtEl>
                                      </p:cBhvr>
                                    </p:animEffect>
                                  </p:childTnLst>
                                </p:cTn>
                              </p:par>
                              <p:par>
                                <p:cTn id="19" presetID="4" presetClass="entr" presetSubtype="16" fill="hold" grpId="0" nodeType="withEffect">
                                  <p:stCondLst>
                                    <p:cond delay="0"/>
                                  </p:stCondLst>
                                  <p:childTnLst>
                                    <p:set>
                                      <p:cBhvr>
                                        <p:cTn id="20" dur="1" fill="hold">
                                          <p:stCondLst>
                                            <p:cond delay="0"/>
                                          </p:stCondLst>
                                        </p:cTn>
                                        <p:tgtEl>
                                          <p:spTgt spid="19476"/>
                                        </p:tgtEl>
                                        <p:attrNameLst>
                                          <p:attrName>style.visibility</p:attrName>
                                        </p:attrNameLst>
                                      </p:cBhvr>
                                      <p:to>
                                        <p:strVal val="visible"/>
                                      </p:to>
                                    </p:set>
                                    <p:animEffect transition="in" filter="box(in)">
                                      <p:cBhvr>
                                        <p:cTn id="21" dur="500"/>
                                        <p:tgtEl>
                                          <p:spTgt spid="19476"/>
                                        </p:tgtEl>
                                      </p:cBhvr>
                                    </p:animEffect>
                                  </p:childTnLst>
                                </p:cTn>
                              </p:par>
                            </p:childTnLst>
                          </p:cTn>
                        </p:par>
                      </p:childTnLst>
                    </p:cTn>
                  </p:par>
                  <p:par>
                    <p:cTn id="22" fill="hold">
                      <p:stCondLst>
                        <p:cond delay="indefinite"/>
                      </p:stCondLst>
                      <p:childTnLst>
                        <p:par>
                          <p:cTn id="23" fill="hold">
                            <p:stCondLst>
                              <p:cond delay="0"/>
                            </p:stCondLst>
                            <p:childTnLst>
                              <p:par>
                                <p:cTn id="24" presetID="3" presetClass="entr" presetSubtype="10" fill="hold" nodeType="clickEffect">
                                  <p:stCondLst>
                                    <p:cond delay="0"/>
                                  </p:stCondLst>
                                  <p:childTnLst>
                                    <p:set>
                                      <p:cBhvr>
                                        <p:cTn id="25" dur="1" fill="hold">
                                          <p:stCondLst>
                                            <p:cond delay="0"/>
                                          </p:stCondLst>
                                        </p:cTn>
                                        <p:tgtEl>
                                          <p:spTgt spid="3"/>
                                        </p:tgtEl>
                                        <p:attrNameLst>
                                          <p:attrName>style.visibility</p:attrName>
                                        </p:attrNameLst>
                                      </p:cBhvr>
                                      <p:to>
                                        <p:strVal val="visible"/>
                                      </p:to>
                                    </p:set>
                                    <p:animEffect transition="in" filter="blinds(horizontal)">
                                      <p:cBhvr>
                                        <p:cTn id="26" dur="500"/>
                                        <p:tgtEl>
                                          <p:spTgt spid="3"/>
                                        </p:tgtEl>
                                      </p:cBhvr>
                                    </p:animEffect>
                                  </p:childTnLst>
                                </p:cTn>
                              </p:par>
                            </p:childTnLst>
                          </p:cTn>
                        </p:par>
                        <p:par>
                          <p:cTn id="27" fill="hold">
                            <p:stCondLst>
                              <p:cond delay="500"/>
                            </p:stCondLst>
                            <p:childTnLst>
                              <p:par>
                                <p:cTn id="28" presetID="4" presetClass="entr" presetSubtype="16" fill="hold" grpId="0" nodeType="afterEffect">
                                  <p:stCondLst>
                                    <p:cond delay="0"/>
                                  </p:stCondLst>
                                  <p:childTnLst>
                                    <p:set>
                                      <p:cBhvr>
                                        <p:cTn id="29" dur="1" fill="hold">
                                          <p:stCondLst>
                                            <p:cond delay="0"/>
                                          </p:stCondLst>
                                        </p:cTn>
                                        <p:tgtEl>
                                          <p:spTgt spid="19502"/>
                                        </p:tgtEl>
                                        <p:attrNameLst>
                                          <p:attrName>style.visibility</p:attrName>
                                        </p:attrNameLst>
                                      </p:cBhvr>
                                      <p:to>
                                        <p:strVal val="visible"/>
                                      </p:to>
                                    </p:set>
                                    <p:animEffect transition="in" filter="box(in)">
                                      <p:cBhvr>
                                        <p:cTn id="30" dur="500"/>
                                        <p:tgtEl>
                                          <p:spTgt spid="19502"/>
                                        </p:tgtEl>
                                      </p:cBhvr>
                                    </p:animEffect>
                                  </p:childTnLst>
                                </p:cTn>
                              </p:par>
                            </p:childTnLst>
                          </p:cTn>
                        </p:par>
                        <p:par>
                          <p:cTn id="31" fill="hold">
                            <p:stCondLst>
                              <p:cond delay="1000"/>
                            </p:stCondLst>
                            <p:childTnLst>
                              <p:par>
                                <p:cTn id="32" presetID="4" presetClass="entr" presetSubtype="16" fill="hold" grpId="0" nodeType="afterEffect">
                                  <p:stCondLst>
                                    <p:cond delay="0"/>
                                  </p:stCondLst>
                                  <p:childTnLst>
                                    <p:set>
                                      <p:cBhvr>
                                        <p:cTn id="33" dur="1" fill="hold">
                                          <p:stCondLst>
                                            <p:cond delay="0"/>
                                          </p:stCondLst>
                                        </p:cTn>
                                        <p:tgtEl>
                                          <p:spTgt spid="19501"/>
                                        </p:tgtEl>
                                        <p:attrNameLst>
                                          <p:attrName>style.visibility</p:attrName>
                                        </p:attrNameLst>
                                      </p:cBhvr>
                                      <p:to>
                                        <p:strVal val="visible"/>
                                      </p:to>
                                    </p:set>
                                    <p:animEffect transition="in" filter="box(in)">
                                      <p:cBhvr>
                                        <p:cTn id="34" dur="500"/>
                                        <p:tgtEl>
                                          <p:spTgt spid="19501"/>
                                        </p:tgtEl>
                                      </p:cBhvr>
                                    </p:animEffect>
                                  </p:childTnLst>
                                </p:cTn>
                              </p:par>
                            </p:childTnLst>
                          </p:cTn>
                        </p:par>
                      </p:childTnLst>
                    </p:cTn>
                  </p:par>
                  <p:par>
                    <p:cTn id="35" fill="hold">
                      <p:stCondLst>
                        <p:cond delay="indefinite"/>
                      </p:stCondLst>
                      <p:childTnLst>
                        <p:par>
                          <p:cTn id="36" fill="hold">
                            <p:stCondLst>
                              <p:cond delay="0"/>
                            </p:stCondLst>
                            <p:childTnLst>
                              <p:par>
                                <p:cTn id="37" presetID="3" presetClass="entr" presetSubtype="10" fill="hold" nodeType="clickEffect">
                                  <p:stCondLst>
                                    <p:cond delay="0"/>
                                  </p:stCondLst>
                                  <p:childTnLst>
                                    <p:set>
                                      <p:cBhvr>
                                        <p:cTn id="38" dur="1" fill="hold">
                                          <p:stCondLst>
                                            <p:cond delay="0"/>
                                          </p:stCondLst>
                                        </p:cTn>
                                        <p:tgtEl>
                                          <p:spTgt spid="4"/>
                                        </p:tgtEl>
                                        <p:attrNameLst>
                                          <p:attrName>style.visibility</p:attrName>
                                        </p:attrNameLst>
                                      </p:cBhvr>
                                      <p:to>
                                        <p:strVal val="visible"/>
                                      </p:to>
                                    </p:set>
                                    <p:animEffect transition="in" filter="blinds(horizontal)">
                                      <p:cBhvr>
                                        <p:cTn id="39" dur="500"/>
                                        <p:tgtEl>
                                          <p:spTgt spid="4"/>
                                        </p:tgtEl>
                                      </p:cBhvr>
                                    </p:animEffect>
                                  </p:childTnLst>
                                </p:cTn>
                              </p:par>
                            </p:childTnLst>
                          </p:cTn>
                        </p:par>
                        <p:par>
                          <p:cTn id="40" fill="hold">
                            <p:stCondLst>
                              <p:cond delay="500"/>
                            </p:stCondLst>
                            <p:childTnLst>
                              <p:par>
                                <p:cTn id="41" presetID="4" presetClass="entr" presetSubtype="16" fill="hold" grpId="0" nodeType="afterEffect">
                                  <p:stCondLst>
                                    <p:cond delay="0"/>
                                  </p:stCondLst>
                                  <p:childTnLst>
                                    <p:set>
                                      <p:cBhvr>
                                        <p:cTn id="42" dur="1" fill="hold">
                                          <p:stCondLst>
                                            <p:cond delay="0"/>
                                          </p:stCondLst>
                                        </p:cTn>
                                        <p:tgtEl>
                                          <p:spTgt spid="19504"/>
                                        </p:tgtEl>
                                        <p:attrNameLst>
                                          <p:attrName>style.visibility</p:attrName>
                                        </p:attrNameLst>
                                      </p:cBhvr>
                                      <p:to>
                                        <p:strVal val="visible"/>
                                      </p:to>
                                    </p:set>
                                    <p:animEffect transition="in" filter="box(in)">
                                      <p:cBhvr>
                                        <p:cTn id="43" dur="500"/>
                                        <p:tgtEl>
                                          <p:spTgt spid="19504"/>
                                        </p:tgtEl>
                                      </p:cBhvr>
                                    </p:animEffect>
                                  </p:childTnLst>
                                </p:cTn>
                              </p:par>
                            </p:childTnLst>
                          </p:cTn>
                        </p:par>
                        <p:par>
                          <p:cTn id="44" fill="hold">
                            <p:stCondLst>
                              <p:cond delay="1000"/>
                            </p:stCondLst>
                            <p:childTnLst>
                              <p:par>
                                <p:cTn id="45" presetID="4" presetClass="entr" presetSubtype="16" fill="hold" grpId="0" nodeType="afterEffect">
                                  <p:stCondLst>
                                    <p:cond delay="0"/>
                                  </p:stCondLst>
                                  <p:childTnLst>
                                    <p:set>
                                      <p:cBhvr>
                                        <p:cTn id="46" dur="1" fill="hold">
                                          <p:stCondLst>
                                            <p:cond delay="0"/>
                                          </p:stCondLst>
                                        </p:cTn>
                                        <p:tgtEl>
                                          <p:spTgt spid="19503"/>
                                        </p:tgtEl>
                                        <p:attrNameLst>
                                          <p:attrName>style.visibility</p:attrName>
                                        </p:attrNameLst>
                                      </p:cBhvr>
                                      <p:to>
                                        <p:strVal val="visible"/>
                                      </p:to>
                                    </p:set>
                                    <p:animEffect transition="in" filter="box(in)">
                                      <p:cBhvr>
                                        <p:cTn id="47" dur="500"/>
                                        <p:tgtEl>
                                          <p:spTgt spid="19503"/>
                                        </p:tgtEl>
                                      </p:cBhvr>
                                    </p:animEffect>
                                  </p:childTnLst>
                                </p:cTn>
                              </p:par>
                            </p:childTnLst>
                          </p:cTn>
                        </p:par>
                      </p:childTnLst>
                    </p:cTn>
                  </p:par>
                  <p:par>
                    <p:cTn id="48" fill="hold">
                      <p:stCondLst>
                        <p:cond delay="indefinite"/>
                      </p:stCondLst>
                      <p:childTnLst>
                        <p:par>
                          <p:cTn id="49" fill="hold">
                            <p:stCondLst>
                              <p:cond delay="0"/>
                            </p:stCondLst>
                            <p:childTnLst>
                              <p:par>
                                <p:cTn id="50" presetID="18" presetClass="entr" presetSubtype="12" fill="hold" nodeType="clickEffect">
                                  <p:stCondLst>
                                    <p:cond delay="0"/>
                                  </p:stCondLst>
                                  <p:childTnLst>
                                    <p:set>
                                      <p:cBhvr>
                                        <p:cTn id="51" dur="1" fill="hold">
                                          <p:stCondLst>
                                            <p:cond delay="0"/>
                                          </p:stCondLst>
                                        </p:cTn>
                                        <p:tgtEl>
                                          <p:spTgt spid="19488"/>
                                        </p:tgtEl>
                                        <p:attrNameLst>
                                          <p:attrName>style.visibility</p:attrName>
                                        </p:attrNameLst>
                                      </p:cBhvr>
                                      <p:to>
                                        <p:strVal val="visible"/>
                                      </p:to>
                                    </p:set>
                                    <p:animEffect transition="in" filter="strips(downLeft)">
                                      <p:cBhvr>
                                        <p:cTn id="52" dur="1000"/>
                                        <p:tgtEl>
                                          <p:spTgt spid="19488"/>
                                        </p:tgtEl>
                                      </p:cBhvr>
                                    </p:animEffect>
                                  </p:childTnLst>
                                </p:cTn>
                              </p:par>
                              <p:par>
                                <p:cTn id="53" presetID="4" presetClass="entr" presetSubtype="16" fill="hold" grpId="0" nodeType="withEffect">
                                  <p:stCondLst>
                                    <p:cond delay="0"/>
                                  </p:stCondLst>
                                  <p:childTnLst>
                                    <p:set>
                                      <p:cBhvr>
                                        <p:cTn id="54" dur="1" fill="hold">
                                          <p:stCondLst>
                                            <p:cond delay="0"/>
                                          </p:stCondLst>
                                        </p:cTn>
                                        <p:tgtEl>
                                          <p:spTgt spid="19495"/>
                                        </p:tgtEl>
                                        <p:attrNameLst>
                                          <p:attrName>style.visibility</p:attrName>
                                        </p:attrNameLst>
                                      </p:cBhvr>
                                      <p:to>
                                        <p:strVal val="visible"/>
                                      </p:to>
                                    </p:set>
                                    <p:animEffect transition="in" filter="box(in)">
                                      <p:cBhvr>
                                        <p:cTn id="55" dur="500"/>
                                        <p:tgtEl>
                                          <p:spTgt spid="19495"/>
                                        </p:tgtEl>
                                      </p:cBhvr>
                                    </p:animEffect>
                                  </p:childTnLst>
                                </p:cTn>
                              </p:par>
                            </p:childTnLst>
                          </p:cTn>
                        </p:par>
                        <p:par>
                          <p:cTn id="56" fill="hold">
                            <p:stCondLst>
                              <p:cond delay="1000"/>
                            </p:stCondLst>
                            <p:childTnLst>
                              <p:par>
                                <p:cTn id="57" presetID="18" presetClass="entr" presetSubtype="6" fill="hold" nodeType="afterEffect">
                                  <p:stCondLst>
                                    <p:cond delay="0"/>
                                  </p:stCondLst>
                                  <p:childTnLst>
                                    <p:set>
                                      <p:cBhvr>
                                        <p:cTn id="58" dur="1" fill="hold">
                                          <p:stCondLst>
                                            <p:cond delay="0"/>
                                          </p:stCondLst>
                                        </p:cTn>
                                        <p:tgtEl>
                                          <p:spTgt spid="19486"/>
                                        </p:tgtEl>
                                        <p:attrNameLst>
                                          <p:attrName>style.visibility</p:attrName>
                                        </p:attrNameLst>
                                      </p:cBhvr>
                                      <p:to>
                                        <p:strVal val="visible"/>
                                      </p:to>
                                    </p:set>
                                    <p:animEffect transition="in" filter="strips(downRight)">
                                      <p:cBhvr>
                                        <p:cTn id="59" dur="1000"/>
                                        <p:tgtEl>
                                          <p:spTgt spid="19486"/>
                                        </p:tgtEl>
                                      </p:cBhvr>
                                    </p:animEffect>
                                  </p:childTnLst>
                                </p:cTn>
                              </p:par>
                              <p:par>
                                <p:cTn id="60" presetID="4" presetClass="entr" presetSubtype="16" fill="hold" nodeType="withEffect">
                                  <p:stCondLst>
                                    <p:cond delay="0"/>
                                  </p:stCondLst>
                                  <p:childTnLst>
                                    <p:set>
                                      <p:cBhvr>
                                        <p:cTn id="61" dur="1" fill="hold">
                                          <p:stCondLst>
                                            <p:cond delay="0"/>
                                          </p:stCondLst>
                                        </p:cTn>
                                        <p:tgtEl>
                                          <p:spTgt spid="19496"/>
                                        </p:tgtEl>
                                        <p:attrNameLst>
                                          <p:attrName>style.visibility</p:attrName>
                                        </p:attrNameLst>
                                      </p:cBhvr>
                                      <p:to>
                                        <p:strVal val="visible"/>
                                      </p:to>
                                    </p:set>
                                    <p:animEffect transition="in" filter="box(in)">
                                      <p:cBhvr>
                                        <p:cTn id="62" dur="500"/>
                                        <p:tgtEl>
                                          <p:spTgt spid="19496"/>
                                        </p:tgtEl>
                                      </p:cBhvr>
                                    </p:animEffect>
                                  </p:childTnLst>
                                </p:cTn>
                              </p:par>
                            </p:childTnLst>
                          </p:cTn>
                        </p:par>
                        <p:par>
                          <p:cTn id="63" fill="hold">
                            <p:stCondLst>
                              <p:cond delay="2000"/>
                            </p:stCondLst>
                            <p:childTnLst>
                              <p:par>
                                <p:cTn id="64" presetID="18" presetClass="entr" presetSubtype="9" fill="hold" nodeType="afterEffect">
                                  <p:stCondLst>
                                    <p:cond delay="0"/>
                                  </p:stCondLst>
                                  <p:childTnLst>
                                    <p:set>
                                      <p:cBhvr>
                                        <p:cTn id="65" dur="1" fill="hold">
                                          <p:stCondLst>
                                            <p:cond delay="0"/>
                                          </p:stCondLst>
                                        </p:cTn>
                                        <p:tgtEl>
                                          <p:spTgt spid="19487"/>
                                        </p:tgtEl>
                                        <p:attrNameLst>
                                          <p:attrName>style.visibility</p:attrName>
                                        </p:attrNameLst>
                                      </p:cBhvr>
                                      <p:to>
                                        <p:strVal val="visible"/>
                                      </p:to>
                                    </p:set>
                                    <p:animEffect transition="in" filter="strips(upLeft)">
                                      <p:cBhvr>
                                        <p:cTn id="66" dur="1000"/>
                                        <p:tgtEl>
                                          <p:spTgt spid="19487"/>
                                        </p:tgtEl>
                                      </p:cBhvr>
                                    </p:animEffect>
                                  </p:childTnLst>
                                </p:cTn>
                              </p:par>
                            </p:childTnLst>
                          </p:cTn>
                        </p:par>
                        <p:par>
                          <p:cTn id="67" fill="hold">
                            <p:stCondLst>
                              <p:cond delay="3000"/>
                            </p:stCondLst>
                            <p:childTnLst>
                              <p:par>
                                <p:cTn id="68" presetID="18" presetClass="entr" presetSubtype="9" fill="hold" nodeType="afterEffect">
                                  <p:stCondLst>
                                    <p:cond delay="0"/>
                                  </p:stCondLst>
                                  <p:childTnLst>
                                    <p:set>
                                      <p:cBhvr>
                                        <p:cTn id="69" dur="1" fill="hold">
                                          <p:stCondLst>
                                            <p:cond delay="0"/>
                                          </p:stCondLst>
                                        </p:cTn>
                                        <p:tgtEl>
                                          <p:spTgt spid="19492"/>
                                        </p:tgtEl>
                                        <p:attrNameLst>
                                          <p:attrName>style.visibility</p:attrName>
                                        </p:attrNameLst>
                                      </p:cBhvr>
                                      <p:to>
                                        <p:strVal val="visible"/>
                                      </p:to>
                                    </p:set>
                                    <p:animEffect transition="in" filter="strips(upLeft)">
                                      <p:cBhvr>
                                        <p:cTn id="70" dur="1000"/>
                                        <p:tgtEl>
                                          <p:spTgt spid="19492"/>
                                        </p:tgtEl>
                                      </p:cBhvr>
                                    </p:animEffect>
                                  </p:childTnLst>
                                </p:cTn>
                              </p:par>
                            </p:childTnLst>
                          </p:cTn>
                        </p:par>
                        <p:par>
                          <p:cTn id="71" fill="hold">
                            <p:stCondLst>
                              <p:cond delay="4000"/>
                            </p:stCondLst>
                            <p:childTnLst>
                              <p:par>
                                <p:cTn id="72" presetID="18" presetClass="entr" presetSubtype="12" fill="hold" nodeType="afterEffect">
                                  <p:stCondLst>
                                    <p:cond delay="0"/>
                                  </p:stCondLst>
                                  <p:childTnLst>
                                    <p:set>
                                      <p:cBhvr>
                                        <p:cTn id="73" dur="1" fill="hold">
                                          <p:stCondLst>
                                            <p:cond delay="0"/>
                                          </p:stCondLst>
                                        </p:cTn>
                                        <p:tgtEl>
                                          <p:spTgt spid="19491"/>
                                        </p:tgtEl>
                                        <p:attrNameLst>
                                          <p:attrName>style.visibility</p:attrName>
                                        </p:attrNameLst>
                                      </p:cBhvr>
                                      <p:to>
                                        <p:strVal val="visible"/>
                                      </p:to>
                                    </p:set>
                                    <p:animEffect transition="in" filter="strips(downLeft)">
                                      <p:cBhvr>
                                        <p:cTn id="74" dur="1000"/>
                                        <p:tgtEl>
                                          <p:spTgt spid="19491"/>
                                        </p:tgtEl>
                                      </p:cBhvr>
                                    </p:animEffect>
                                  </p:childTnLst>
                                </p:cTn>
                              </p:par>
                              <p:par>
                                <p:cTn id="75" presetID="4" presetClass="entr" presetSubtype="16" fill="hold" grpId="0" nodeType="withEffect">
                                  <p:stCondLst>
                                    <p:cond delay="0"/>
                                  </p:stCondLst>
                                  <p:childTnLst>
                                    <p:set>
                                      <p:cBhvr>
                                        <p:cTn id="76" dur="1" fill="hold">
                                          <p:stCondLst>
                                            <p:cond delay="0"/>
                                          </p:stCondLst>
                                        </p:cTn>
                                        <p:tgtEl>
                                          <p:spTgt spid="19497"/>
                                        </p:tgtEl>
                                        <p:attrNameLst>
                                          <p:attrName>style.visibility</p:attrName>
                                        </p:attrNameLst>
                                      </p:cBhvr>
                                      <p:to>
                                        <p:strVal val="visible"/>
                                      </p:to>
                                    </p:set>
                                    <p:animEffect transition="in" filter="box(in)">
                                      <p:cBhvr>
                                        <p:cTn id="77" dur="500"/>
                                        <p:tgtEl>
                                          <p:spTgt spid="19497"/>
                                        </p:tgtEl>
                                      </p:cBhvr>
                                    </p:animEffect>
                                  </p:childTnLst>
                                </p:cTn>
                              </p:par>
                            </p:childTnLst>
                          </p:cTn>
                        </p:par>
                        <p:par>
                          <p:cTn id="78" fill="hold">
                            <p:stCondLst>
                              <p:cond delay="5000"/>
                            </p:stCondLst>
                            <p:childTnLst>
                              <p:par>
                                <p:cTn id="79" presetID="18" presetClass="entr" presetSubtype="12" fill="hold" nodeType="afterEffect">
                                  <p:stCondLst>
                                    <p:cond delay="0"/>
                                  </p:stCondLst>
                                  <p:childTnLst>
                                    <p:set>
                                      <p:cBhvr>
                                        <p:cTn id="80" dur="1" fill="hold">
                                          <p:stCondLst>
                                            <p:cond delay="0"/>
                                          </p:stCondLst>
                                        </p:cTn>
                                        <p:tgtEl>
                                          <p:spTgt spid="19493"/>
                                        </p:tgtEl>
                                        <p:attrNameLst>
                                          <p:attrName>style.visibility</p:attrName>
                                        </p:attrNameLst>
                                      </p:cBhvr>
                                      <p:to>
                                        <p:strVal val="visible"/>
                                      </p:to>
                                    </p:set>
                                    <p:animEffect transition="in" filter="strips(downLeft)">
                                      <p:cBhvr>
                                        <p:cTn id="81" dur="1000"/>
                                        <p:tgtEl>
                                          <p:spTgt spid="19493"/>
                                        </p:tgtEl>
                                      </p:cBhvr>
                                    </p:animEffect>
                                  </p:childTnLst>
                                </p:cTn>
                              </p:par>
                              <p:par>
                                <p:cTn id="82" presetID="4" presetClass="entr" presetSubtype="16" fill="hold" grpId="0" nodeType="withEffect">
                                  <p:stCondLst>
                                    <p:cond delay="0"/>
                                  </p:stCondLst>
                                  <p:childTnLst>
                                    <p:set>
                                      <p:cBhvr>
                                        <p:cTn id="83" dur="1" fill="hold">
                                          <p:stCondLst>
                                            <p:cond delay="0"/>
                                          </p:stCondLst>
                                        </p:cTn>
                                        <p:tgtEl>
                                          <p:spTgt spid="19498"/>
                                        </p:tgtEl>
                                        <p:attrNameLst>
                                          <p:attrName>style.visibility</p:attrName>
                                        </p:attrNameLst>
                                      </p:cBhvr>
                                      <p:to>
                                        <p:strVal val="visible"/>
                                      </p:to>
                                    </p:set>
                                    <p:animEffect transition="in" filter="box(in)">
                                      <p:cBhvr>
                                        <p:cTn id="84" dur="500"/>
                                        <p:tgtEl>
                                          <p:spTgt spid="19498"/>
                                        </p:tgtEl>
                                      </p:cBhvr>
                                    </p:animEffect>
                                  </p:childTnLst>
                                </p:cTn>
                              </p:par>
                            </p:childTnLst>
                          </p:cTn>
                        </p:par>
                      </p:childTnLst>
                    </p:cTn>
                  </p:par>
                  <p:par>
                    <p:cTn id="85" fill="hold">
                      <p:stCondLst>
                        <p:cond delay="indefinite"/>
                      </p:stCondLst>
                      <p:childTnLst>
                        <p:par>
                          <p:cTn id="86" fill="hold">
                            <p:stCondLst>
                              <p:cond delay="0"/>
                            </p:stCondLst>
                            <p:childTnLst>
                              <p:par>
                                <p:cTn id="87" presetID="4" presetClass="exit" presetSubtype="16" fill="hold" grpId="1" nodeType="clickEffect">
                                  <p:stCondLst>
                                    <p:cond delay="0"/>
                                  </p:stCondLst>
                                  <p:childTnLst>
                                    <p:animEffect transition="out" filter="box(in)">
                                      <p:cBhvr>
                                        <p:cTn id="88" dur="500"/>
                                        <p:tgtEl>
                                          <p:spTgt spid="19502"/>
                                        </p:tgtEl>
                                      </p:cBhvr>
                                    </p:animEffect>
                                    <p:set>
                                      <p:cBhvr>
                                        <p:cTn id="89" dur="1" fill="hold">
                                          <p:stCondLst>
                                            <p:cond delay="499"/>
                                          </p:stCondLst>
                                        </p:cTn>
                                        <p:tgtEl>
                                          <p:spTgt spid="19502"/>
                                        </p:tgtEl>
                                        <p:attrNameLst>
                                          <p:attrName>style.visibility</p:attrName>
                                        </p:attrNameLst>
                                      </p:cBhvr>
                                      <p:to>
                                        <p:strVal val="hidden"/>
                                      </p:to>
                                    </p:set>
                                  </p:childTnLst>
                                </p:cTn>
                              </p:par>
                              <p:par>
                                <p:cTn id="90" presetID="4" presetClass="exit" presetSubtype="16" fill="hold" grpId="1" nodeType="withEffect">
                                  <p:stCondLst>
                                    <p:cond delay="0"/>
                                  </p:stCondLst>
                                  <p:childTnLst>
                                    <p:animEffect transition="out" filter="box(in)">
                                      <p:cBhvr>
                                        <p:cTn id="91" dur="500"/>
                                        <p:tgtEl>
                                          <p:spTgt spid="19503"/>
                                        </p:tgtEl>
                                      </p:cBhvr>
                                    </p:animEffect>
                                    <p:set>
                                      <p:cBhvr>
                                        <p:cTn id="92" dur="1" fill="hold">
                                          <p:stCondLst>
                                            <p:cond delay="499"/>
                                          </p:stCondLst>
                                        </p:cTn>
                                        <p:tgtEl>
                                          <p:spTgt spid="19503"/>
                                        </p:tgtEl>
                                        <p:attrNameLst>
                                          <p:attrName>style.visibility</p:attrName>
                                        </p:attrNameLst>
                                      </p:cBhvr>
                                      <p:to>
                                        <p:strVal val="hidden"/>
                                      </p:to>
                                    </p:set>
                                  </p:childTnLst>
                                </p:cTn>
                              </p:par>
                              <p:par>
                                <p:cTn id="93" presetID="4" presetClass="exit" presetSubtype="16" fill="hold" grpId="1" nodeType="withEffect">
                                  <p:stCondLst>
                                    <p:cond delay="0"/>
                                  </p:stCondLst>
                                  <p:childTnLst>
                                    <p:animEffect transition="out" filter="box(in)">
                                      <p:cBhvr>
                                        <p:cTn id="94" dur="500"/>
                                        <p:tgtEl>
                                          <p:spTgt spid="19504"/>
                                        </p:tgtEl>
                                      </p:cBhvr>
                                    </p:animEffect>
                                    <p:set>
                                      <p:cBhvr>
                                        <p:cTn id="95" dur="1" fill="hold">
                                          <p:stCondLst>
                                            <p:cond delay="499"/>
                                          </p:stCondLst>
                                        </p:cTn>
                                        <p:tgtEl>
                                          <p:spTgt spid="19504"/>
                                        </p:tgtEl>
                                        <p:attrNameLst>
                                          <p:attrName>style.visibility</p:attrName>
                                        </p:attrNameLst>
                                      </p:cBhvr>
                                      <p:to>
                                        <p:strVal val="hidden"/>
                                      </p:to>
                                    </p:set>
                                  </p:childTnLst>
                                </p:cTn>
                              </p:par>
                              <p:par>
                                <p:cTn id="96" presetID="4" presetClass="exit" presetSubtype="16" fill="hold" grpId="1" nodeType="withEffect">
                                  <p:stCondLst>
                                    <p:cond delay="0"/>
                                  </p:stCondLst>
                                  <p:childTnLst>
                                    <p:animEffect transition="out" filter="box(in)">
                                      <p:cBhvr>
                                        <p:cTn id="97" dur="500"/>
                                        <p:tgtEl>
                                          <p:spTgt spid="19501"/>
                                        </p:tgtEl>
                                      </p:cBhvr>
                                    </p:animEffect>
                                    <p:set>
                                      <p:cBhvr>
                                        <p:cTn id="98" dur="1" fill="hold">
                                          <p:stCondLst>
                                            <p:cond delay="499"/>
                                          </p:stCondLst>
                                        </p:cTn>
                                        <p:tgtEl>
                                          <p:spTgt spid="19501"/>
                                        </p:tgtEl>
                                        <p:attrNameLst>
                                          <p:attrName>style.visibility</p:attrName>
                                        </p:attrNameLst>
                                      </p:cBhvr>
                                      <p:to>
                                        <p:strVal val="hidden"/>
                                      </p:to>
                                    </p:set>
                                  </p:childTnLst>
                                </p:cTn>
                              </p:par>
                              <p:par>
                                <p:cTn id="99" presetID="4" presetClass="exit" presetSubtype="16" fill="hold" nodeType="withEffect">
                                  <p:stCondLst>
                                    <p:cond delay="0"/>
                                  </p:stCondLst>
                                  <p:childTnLst>
                                    <p:animEffect transition="out" filter="box(in)">
                                      <p:cBhvr>
                                        <p:cTn id="100" dur="500"/>
                                        <p:tgtEl>
                                          <p:spTgt spid="3"/>
                                        </p:tgtEl>
                                      </p:cBhvr>
                                    </p:animEffect>
                                    <p:set>
                                      <p:cBhvr>
                                        <p:cTn id="101" dur="1" fill="hold">
                                          <p:stCondLst>
                                            <p:cond delay="499"/>
                                          </p:stCondLst>
                                        </p:cTn>
                                        <p:tgtEl>
                                          <p:spTgt spid="3"/>
                                        </p:tgtEl>
                                        <p:attrNameLst>
                                          <p:attrName>style.visibility</p:attrName>
                                        </p:attrNameLst>
                                      </p:cBhvr>
                                      <p:to>
                                        <p:strVal val="hidden"/>
                                      </p:to>
                                    </p:set>
                                  </p:childTnLst>
                                </p:cTn>
                              </p:par>
                              <p:par>
                                <p:cTn id="102" presetID="4" presetClass="exit" presetSubtype="16" fill="hold" nodeType="withEffect">
                                  <p:stCondLst>
                                    <p:cond delay="0"/>
                                  </p:stCondLst>
                                  <p:childTnLst>
                                    <p:animEffect transition="out" filter="box(in)">
                                      <p:cBhvr>
                                        <p:cTn id="103" dur="500"/>
                                        <p:tgtEl>
                                          <p:spTgt spid="2"/>
                                        </p:tgtEl>
                                      </p:cBhvr>
                                    </p:animEffect>
                                    <p:set>
                                      <p:cBhvr>
                                        <p:cTn id="104" dur="1" fill="hold">
                                          <p:stCondLst>
                                            <p:cond delay="499"/>
                                          </p:stCondLst>
                                        </p:cTn>
                                        <p:tgtEl>
                                          <p:spTgt spid="2"/>
                                        </p:tgtEl>
                                        <p:attrNameLst>
                                          <p:attrName>style.visibility</p:attrName>
                                        </p:attrNameLst>
                                      </p:cBhvr>
                                      <p:to>
                                        <p:strVal val="hidden"/>
                                      </p:to>
                                    </p:set>
                                  </p:childTnLst>
                                </p:cTn>
                              </p:par>
                              <p:par>
                                <p:cTn id="105" presetID="4" presetClass="exit" presetSubtype="16" fill="hold" nodeType="withEffect">
                                  <p:stCondLst>
                                    <p:cond delay="0"/>
                                  </p:stCondLst>
                                  <p:childTnLst>
                                    <p:animEffect transition="out" filter="box(in)">
                                      <p:cBhvr>
                                        <p:cTn id="106" dur="500"/>
                                        <p:tgtEl>
                                          <p:spTgt spid="4"/>
                                        </p:tgtEl>
                                      </p:cBhvr>
                                    </p:animEffect>
                                    <p:set>
                                      <p:cBhvr>
                                        <p:cTn id="107" dur="1" fill="hold">
                                          <p:stCondLst>
                                            <p:cond delay="499"/>
                                          </p:stCondLst>
                                        </p:cTn>
                                        <p:tgtEl>
                                          <p:spTgt spid="4"/>
                                        </p:tgtEl>
                                        <p:attrNameLst>
                                          <p:attrName>style.visibility</p:attrName>
                                        </p:attrNameLst>
                                      </p:cBhvr>
                                      <p:to>
                                        <p:strVal val="hidden"/>
                                      </p:to>
                                    </p:set>
                                  </p:childTnLst>
                                </p:cTn>
                              </p:par>
                              <p:par>
                                <p:cTn id="108" presetID="4" presetClass="exit" presetSubtype="16" fill="hold" grpId="1" nodeType="withEffect">
                                  <p:stCondLst>
                                    <p:cond delay="0"/>
                                  </p:stCondLst>
                                  <p:childTnLst>
                                    <p:animEffect transition="out" filter="box(in)">
                                      <p:cBhvr>
                                        <p:cTn id="109" dur="500"/>
                                        <p:tgtEl>
                                          <p:spTgt spid="19483"/>
                                        </p:tgtEl>
                                      </p:cBhvr>
                                    </p:animEffect>
                                    <p:set>
                                      <p:cBhvr>
                                        <p:cTn id="110" dur="1" fill="hold">
                                          <p:stCondLst>
                                            <p:cond delay="499"/>
                                          </p:stCondLst>
                                        </p:cTn>
                                        <p:tgtEl>
                                          <p:spTgt spid="19483"/>
                                        </p:tgtEl>
                                        <p:attrNameLst>
                                          <p:attrName>style.visibility</p:attrName>
                                        </p:attrNameLst>
                                      </p:cBhvr>
                                      <p:to>
                                        <p:strVal val="hidden"/>
                                      </p:to>
                                    </p:set>
                                  </p:childTnLst>
                                </p:cTn>
                              </p:par>
                              <p:par>
                                <p:cTn id="111" presetID="4" presetClass="exit" presetSubtype="16" fill="hold" nodeType="withEffect">
                                  <p:stCondLst>
                                    <p:cond delay="0"/>
                                  </p:stCondLst>
                                  <p:childTnLst>
                                    <p:animEffect transition="out" filter="box(in)">
                                      <p:cBhvr>
                                        <p:cTn id="112" dur="500"/>
                                        <p:tgtEl>
                                          <p:spTgt spid="19475"/>
                                        </p:tgtEl>
                                      </p:cBhvr>
                                    </p:animEffect>
                                    <p:set>
                                      <p:cBhvr>
                                        <p:cTn id="113" dur="1" fill="hold">
                                          <p:stCondLst>
                                            <p:cond delay="499"/>
                                          </p:stCondLst>
                                        </p:cTn>
                                        <p:tgtEl>
                                          <p:spTgt spid="19475"/>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476" grpId="0"/>
      <p:bldP spid="19483" grpId="0"/>
      <p:bldP spid="19483" grpId="1"/>
      <p:bldP spid="19484" grpId="0"/>
      <p:bldP spid="19495" grpId="0"/>
      <p:bldP spid="19497" grpId="0"/>
      <p:bldP spid="19498" grpId="0"/>
      <p:bldP spid="19501" grpId="0" animBg="1"/>
      <p:bldP spid="19501" grpId="1" animBg="1"/>
      <p:bldP spid="19502" grpId="0" animBg="1"/>
      <p:bldP spid="19502" grpId="1" animBg="1"/>
      <p:bldP spid="19503" grpId="0" animBg="1"/>
      <p:bldP spid="19503" grpId="1" animBg="1"/>
      <p:bldP spid="19504" grpId="0" animBg="1"/>
      <p:bldP spid="19504" grpId="1" animBg="1"/>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txBox="1"/>
          <p:nvPr/>
        </p:nvSpPr>
        <p:spPr>
          <a:xfrm>
            <a:off x="891209" y="70264"/>
            <a:ext cx="10515600" cy="1325563"/>
          </a:xfrm>
          <a:prstGeom prst="rect">
            <a:avLst/>
          </a:prstGeom>
        </p:spPr>
        <p:txBody>
          <a:bodyPr vert="horz" lIns="91440" tIns="45720" rIns="91440" bIns="45720" rtlCol="0" anchor="ctr">
            <a:normAutofit fontScale="97500"/>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ctr" defTabSz="914400" rtl="0" eaLnBrk="1" fontAlgn="auto" latinLnBrk="0" hangingPunct="1">
              <a:lnSpc>
                <a:spcPct val="90000"/>
              </a:lnSpc>
              <a:spcBef>
                <a:spcPct val="0"/>
              </a:spcBef>
              <a:spcAft>
                <a:spcPts val="0"/>
              </a:spcAft>
              <a:buClrTx/>
              <a:buSzTx/>
              <a:buFontTx/>
              <a:buNone/>
              <a:tabLst/>
              <a:defRPr/>
            </a:pPr>
            <a:r>
              <a:rPr kumimoji="0" lang="en-US" sz="4400" b="1" i="0" u="none" strike="noStrike" kern="1200" cap="none" spc="0" normalizeH="0" baseline="0" noProof="0" dirty="0" smtClean="0">
                <a:ln>
                  <a:noFill/>
                </a:ln>
                <a:solidFill>
                  <a:prstClr val="black"/>
                </a:solidFill>
                <a:effectLst/>
                <a:uLnTx/>
                <a:uFillTx/>
                <a:latin typeface="Times New Roman" panose="02020603050405020304" pitchFamily="18" charset="0"/>
                <a:ea typeface="+mj-ea"/>
                <a:cs typeface="Times New Roman" panose="02020603050405020304" pitchFamily="18" charset="0"/>
              </a:rPr>
              <a:t>LUYỆN TẬP</a:t>
            </a:r>
            <a:endParaRPr kumimoji="0" lang="en-US" sz="4400" b="1" i="0" u="none" strike="noStrike" kern="1200" cap="none" spc="0" normalizeH="0" baseline="0" noProof="0" dirty="0">
              <a:ln>
                <a:noFill/>
              </a:ln>
              <a:solidFill>
                <a:prstClr val="black"/>
              </a:solidFill>
              <a:effectLst/>
              <a:uLnTx/>
              <a:uFillTx/>
              <a:latin typeface="Times New Roman" panose="02020603050405020304" pitchFamily="18" charset="0"/>
              <a:ea typeface="+mj-ea"/>
              <a:cs typeface="Times New Roman" panose="02020603050405020304" pitchFamily="18" charset="0"/>
            </a:endParaRPr>
          </a:p>
        </p:txBody>
      </p:sp>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1115650"/>
            <a:ext cx="12165017" cy="3366898"/>
          </a:xfrm>
          <a:prstGeom prst="rect">
            <a:avLst/>
          </a:prstGeom>
        </p:spPr>
      </p:pic>
      <p:grpSp>
        <p:nvGrpSpPr>
          <p:cNvPr id="13" name="Group 12"/>
          <p:cNvGrpSpPr/>
          <p:nvPr/>
        </p:nvGrpSpPr>
        <p:grpSpPr>
          <a:xfrm>
            <a:off x="4250649" y="4236747"/>
            <a:ext cx="1462260" cy="1211253"/>
            <a:chOff x="4250649" y="4236747"/>
            <a:chExt cx="1462260" cy="1211253"/>
          </a:xfrm>
        </p:grpSpPr>
        <p:sp>
          <p:nvSpPr>
            <p:cNvPr id="8" name="Rectangle 7"/>
            <p:cNvSpPr/>
            <p:nvPr/>
          </p:nvSpPr>
          <p:spPr>
            <a:xfrm>
              <a:off x="4250649" y="4740114"/>
              <a:ext cx="1462260" cy="707886"/>
            </a:xfrm>
            <a:prstGeom prst="rect">
              <a:avLst/>
            </a:prstGeom>
          </p:spPr>
          <p:txBody>
            <a:bodyPr wrap="non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20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Hình</a:t>
              </a:r>
              <a:r>
                <a:rPr kumimoji="0" lang="en-US" sz="20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2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TAM </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2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GIÁC ĐỀU</a:t>
              </a:r>
              <a:endParaRPr kumimoji="0" lang="en-US" sz="2000" b="1" i="0" u="none" strike="noStrike" kern="1200" cap="none" spc="0" normalizeH="0" baseline="0" noProof="0" dirty="0">
                <a:ln>
                  <a:noFill/>
                </a:ln>
                <a:solidFill>
                  <a:prstClr val="black"/>
                </a:solidFill>
                <a:effectLst/>
                <a:uLnTx/>
                <a:uFillTx/>
                <a:latin typeface="Calibri"/>
                <a:ea typeface="+mn-ea"/>
                <a:cs typeface="+mn-cs"/>
              </a:endParaRPr>
            </a:p>
          </p:txBody>
        </p:sp>
        <p:sp>
          <p:nvSpPr>
            <p:cNvPr id="9" name="Up Arrow 8"/>
            <p:cNvSpPr/>
            <p:nvPr/>
          </p:nvSpPr>
          <p:spPr>
            <a:xfrm>
              <a:off x="4874725" y="4236747"/>
              <a:ext cx="214109" cy="457200"/>
            </a:xfrm>
            <a:prstGeom prst="up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grpSp>
      <p:grpSp>
        <p:nvGrpSpPr>
          <p:cNvPr id="12" name="Group 11"/>
          <p:cNvGrpSpPr/>
          <p:nvPr/>
        </p:nvGrpSpPr>
        <p:grpSpPr>
          <a:xfrm>
            <a:off x="2137966" y="4305193"/>
            <a:ext cx="1754198" cy="876337"/>
            <a:chOff x="2137966" y="4305193"/>
            <a:chExt cx="1754198" cy="876337"/>
          </a:xfrm>
        </p:grpSpPr>
        <p:sp>
          <p:nvSpPr>
            <p:cNvPr id="4" name="Rectangle 3"/>
            <p:cNvSpPr/>
            <p:nvPr/>
          </p:nvSpPr>
          <p:spPr>
            <a:xfrm>
              <a:off x="2137966" y="4781420"/>
              <a:ext cx="1754198" cy="400110"/>
            </a:xfrm>
            <a:prstGeom prst="rect">
              <a:avLst/>
            </a:prstGeom>
          </p:spPr>
          <p:txBody>
            <a:bodyPr wrap="non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20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mn-cs"/>
                </a:rPr>
                <a:t>Hình</a:t>
              </a:r>
              <a:r>
                <a:rPr kumimoji="0" lang="en-US" sz="2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 VUÔNG</a:t>
              </a:r>
              <a:endParaRPr kumimoji="0" lang="en-US" sz="2000" b="1" i="0" u="none" strike="noStrike" kern="1200" cap="none" spc="0" normalizeH="0" baseline="0" noProof="0" dirty="0">
                <a:ln>
                  <a:noFill/>
                </a:ln>
                <a:solidFill>
                  <a:prstClr val="black"/>
                </a:solidFill>
                <a:effectLst/>
                <a:uLnTx/>
                <a:uFillTx/>
                <a:latin typeface="Calibri"/>
                <a:ea typeface="+mn-ea"/>
                <a:cs typeface="+mn-cs"/>
              </a:endParaRPr>
            </a:p>
          </p:txBody>
        </p:sp>
        <p:sp>
          <p:nvSpPr>
            <p:cNvPr id="10" name="Up Arrow 9"/>
            <p:cNvSpPr/>
            <p:nvPr/>
          </p:nvSpPr>
          <p:spPr>
            <a:xfrm>
              <a:off x="2908011" y="4305193"/>
              <a:ext cx="214109" cy="457200"/>
            </a:xfrm>
            <a:prstGeom prst="up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grpSp>
      <p:grpSp>
        <p:nvGrpSpPr>
          <p:cNvPr id="14" name="Group 13"/>
          <p:cNvGrpSpPr/>
          <p:nvPr/>
        </p:nvGrpSpPr>
        <p:grpSpPr>
          <a:xfrm>
            <a:off x="10568624" y="4305193"/>
            <a:ext cx="1462260" cy="1165086"/>
            <a:chOff x="10568624" y="4305193"/>
            <a:chExt cx="1462260" cy="1165086"/>
          </a:xfrm>
        </p:grpSpPr>
        <p:sp>
          <p:nvSpPr>
            <p:cNvPr id="7" name="Rectangle 6"/>
            <p:cNvSpPr/>
            <p:nvPr/>
          </p:nvSpPr>
          <p:spPr>
            <a:xfrm>
              <a:off x="10568624" y="4762393"/>
              <a:ext cx="1462260" cy="707886"/>
            </a:xfrm>
            <a:prstGeom prst="rect">
              <a:avLst/>
            </a:prstGeom>
          </p:spPr>
          <p:txBody>
            <a:bodyPr wrap="non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0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Hình</a:t>
              </a:r>
              <a:r>
                <a:rPr kumimoji="0" lang="en-US" sz="20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2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LỤC </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0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GIÁC ĐỀU</a:t>
              </a:r>
              <a:endParaRPr kumimoji="0" lang="en-US" sz="2000" b="1" i="0" u="none" strike="noStrike" kern="1200" cap="none" spc="0" normalizeH="0" baseline="0" noProof="0" dirty="0">
                <a:ln>
                  <a:noFill/>
                </a:ln>
                <a:solidFill>
                  <a:prstClr val="black"/>
                </a:solidFill>
                <a:effectLst/>
                <a:uLnTx/>
                <a:uFillTx/>
                <a:latin typeface="Calibri"/>
                <a:ea typeface="+mn-ea"/>
                <a:cs typeface="+mn-cs"/>
              </a:endParaRPr>
            </a:p>
          </p:txBody>
        </p:sp>
        <p:sp>
          <p:nvSpPr>
            <p:cNvPr id="11" name="Up Arrow 10"/>
            <p:cNvSpPr/>
            <p:nvPr/>
          </p:nvSpPr>
          <p:spPr>
            <a:xfrm>
              <a:off x="11192700" y="4305193"/>
              <a:ext cx="214109" cy="457200"/>
            </a:xfrm>
            <a:prstGeom prst="up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grpSp>
    </p:spTree>
    <p:extLst>
      <p:ext uri="{BB962C8B-B14F-4D97-AF65-F5344CB8AC3E}">
        <p14:creationId xmlns:p14="http://schemas.microsoft.com/office/powerpoint/2010/main" val="312558081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31" presetClass="entr" presetSubtype="0" fill="hold" nodeType="clickEffect">
                                  <p:stCondLst>
                                    <p:cond delay="0"/>
                                  </p:stCondLst>
                                  <p:childTnLst>
                                    <p:set>
                                      <p:cBhvr>
                                        <p:cTn id="10" dur="1" fill="hold">
                                          <p:stCondLst>
                                            <p:cond delay="0"/>
                                          </p:stCondLst>
                                        </p:cTn>
                                        <p:tgtEl>
                                          <p:spTgt spid="3"/>
                                        </p:tgtEl>
                                        <p:attrNameLst>
                                          <p:attrName>style.visibility</p:attrName>
                                        </p:attrNameLst>
                                      </p:cBhvr>
                                      <p:to>
                                        <p:strVal val="visible"/>
                                      </p:to>
                                    </p:set>
                                    <p:anim calcmode="lin" valueType="num">
                                      <p:cBhvr>
                                        <p:cTn id="11" dur="1000" fill="hold"/>
                                        <p:tgtEl>
                                          <p:spTgt spid="3"/>
                                        </p:tgtEl>
                                        <p:attrNameLst>
                                          <p:attrName>ppt_w</p:attrName>
                                        </p:attrNameLst>
                                      </p:cBhvr>
                                      <p:tavLst>
                                        <p:tav tm="0">
                                          <p:val>
                                            <p:fltVal val="0"/>
                                          </p:val>
                                        </p:tav>
                                        <p:tav tm="100000">
                                          <p:val>
                                            <p:strVal val="#ppt_w"/>
                                          </p:val>
                                        </p:tav>
                                      </p:tavLst>
                                    </p:anim>
                                    <p:anim calcmode="lin" valueType="num">
                                      <p:cBhvr>
                                        <p:cTn id="12" dur="1000" fill="hold"/>
                                        <p:tgtEl>
                                          <p:spTgt spid="3"/>
                                        </p:tgtEl>
                                        <p:attrNameLst>
                                          <p:attrName>ppt_h</p:attrName>
                                        </p:attrNameLst>
                                      </p:cBhvr>
                                      <p:tavLst>
                                        <p:tav tm="0">
                                          <p:val>
                                            <p:fltVal val="0"/>
                                          </p:val>
                                        </p:tav>
                                        <p:tav tm="100000">
                                          <p:val>
                                            <p:strVal val="#ppt_h"/>
                                          </p:val>
                                        </p:tav>
                                      </p:tavLst>
                                    </p:anim>
                                    <p:anim calcmode="lin" valueType="num">
                                      <p:cBhvr>
                                        <p:cTn id="13" dur="1000" fill="hold"/>
                                        <p:tgtEl>
                                          <p:spTgt spid="3"/>
                                        </p:tgtEl>
                                        <p:attrNameLst>
                                          <p:attrName>style.rotation</p:attrName>
                                        </p:attrNameLst>
                                      </p:cBhvr>
                                      <p:tavLst>
                                        <p:tav tm="0">
                                          <p:val>
                                            <p:fltVal val="90"/>
                                          </p:val>
                                        </p:tav>
                                        <p:tav tm="100000">
                                          <p:val>
                                            <p:fltVal val="0"/>
                                          </p:val>
                                        </p:tav>
                                      </p:tavLst>
                                    </p:anim>
                                    <p:animEffect transition="in" filter="fade">
                                      <p:cBhvr>
                                        <p:cTn id="14" dur="1000"/>
                                        <p:tgtEl>
                                          <p:spTgt spid="3"/>
                                        </p:tgtEl>
                                      </p:cBhvr>
                                    </p:animEffect>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nodeType="clickEffect">
                                  <p:stCondLst>
                                    <p:cond delay="0"/>
                                  </p:stCondLst>
                                  <p:childTnLst>
                                    <p:set>
                                      <p:cBhvr>
                                        <p:cTn id="18" dur="1" fill="hold">
                                          <p:stCondLst>
                                            <p:cond delay="0"/>
                                          </p:stCondLst>
                                        </p:cTn>
                                        <p:tgtEl>
                                          <p:spTgt spid="12"/>
                                        </p:tgtEl>
                                        <p:attrNameLst>
                                          <p:attrName>style.visibility</p:attrName>
                                        </p:attrNameLst>
                                      </p:cBhvr>
                                      <p:to>
                                        <p:strVal val="visible"/>
                                      </p:to>
                                    </p:set>
                                    <p:anim calcmode="lin" valueType="num">
                                      <p:cBhvr additive="base">
                                        <p:cTn id="19" dur="500" fill="hold"/>
                                        <p:tgtEl>
                                          <p:spTgt spid="12"/>
                                        </p:tgtEl>
                                        <p:attrNameLst>
                                          <p:attrName>ppt_x</p:attrName>
                                        </p:attrNameLst>
                                      </p:cBhvr>
                                      <p:tavLst>
                                        <p:tav tm="0">
                                          <p:val>
                                            <p:strVal val="#ppt_x"/>
                                          </p:val>
                                        </p:tav>
                                        <p:tav tm="100000">
                                          <p:val>
                                            <p:strVal val="#ppt_x"/>
                                          </p:val>
                                        </p:tav>
                                      </p:tavLst>
                                    </p:anim>
                                    <p:anim calcmode="lin" valueType="num">
                                      <p:cBhvr additive="base">
                                        <p:cTn id="20" dur="500" fill="hold"/>
                                        <p:tgtEl>
                                          <p:spTgt spid="12"/>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42" presetClass="entr" presetSubtype="0" fill="hold" nodeType="clickEffect">
                                  <p:stCondLst>
                                    <p:cond delay="0"/>
                                  </p:stCondLst>
                                  <p:childTnLst>
                                    <p:set>
                                      <p:cBhvr>
                                        <p:cTn id="24" dur="1" fill="hold">
                                          <p:stCondLst>
                                            <p:cond delay="0"/>
                                          </p:stCondLst>
                                        </p:cTn>
                                        <p:tgtEl>
                                          <p:spTgt spid="13"/>
                                        </p:tgtEl>
                                        <p:attrNameLst>
                                          <p:attrName>style.visibility</p:attrName>
                                        </p:attrNameLst>
                                      </p:cBhvr>
                                      <p:to>
                                        <p:strVal val="visible"/>
                                      </p:to>
                                    </p:set>
                                    <p:animEffect transition="in" filter="fade">
                                      <p:cBhvr>
                                        <p:cTn id="25" dur="1000"/>
                                        <p:tgtEl>
                                          <p:spTgt spid="13"/>
                                        </p:tgtEl>
                                      </p:cBhvr>
                                    </p:animEffect>
                                    <p:anim calcmode="lin" valueType="num">
                                      <p:cBhvr>
                                        <p:cTn id="26" dur="1000" fill="hold"/>
                                        <p:tgtEl>
                                          <p:spTgt spid="13"/>
                                        </p:tgtEl>
                                        <p:attrNameLst>
                                          <p:attrName>ppt_x</p:attrName>
                                        </p:attrNameLst>
                                      </p:cBhvr>
                                      <p:tavLst>
                                        <p:tav tm="0">
                                          <p:val>
                                            <p:strVal val="#ppt_x"/>
                                          </p:val>
                                        </p:tav>
                                        <p:tav tm="100000">
                                          <p:val>
                                            <p:strVal val="#ppt_x"/>
                                          </p:val>
                                        </p:tav>
                                      </p:tavLst>
                                    </p:anim>
                                    <p:anim calcmode="lin" valueType="num">
                                      <p:cBhvr>
                                        <p:cTn id="27" dur="1000" fill="hold"/>
                                        <p:tgtEl>
                                          <p:spTgt spid="13"/>
                                        </p:tgtEl>
                                        <p:attrNameLst>
                                          <p:attrName>ppt_y</p:attrName>
                                        </p:attrNameLst>
                                      </p:cBhvr>
                                      <p:tavLst>
                                        <p:tav tm="0">
                                          <p:val>
                                            <p:strVal val="#ppt_y+.1"/>
                                          </p:val>
                                        </p:tav>
                                        <p:tav tm="100000">
                                          <p:val>
                                            <p:strVal val="#ppt_y"/>
                                          </p:val>
                                        </p:tav>
                                      </p:tavLst>
                                    </p:anim>
                                  </p:childTnLst>
                                </p:cTn>
                              </p:par>
                            </p:childTnLst>
                          </p:cTn>
                        </p:par>
                      </p:childTnLst>
                    </p:cTn>
                  </p:par>
                  <p:par>
                    <p:cTn id="28" fill="hold">
                      <p:stCondLst>
                        <p:cond delay="indefinite"/>
                      </p:stCondLst>
                      <p:childTnLst>
                        <p:par>
                          <p:cTn id="29" fill="hold">
                            <p:stCondLst>
                              <p:cond delay="0"/>
                            </p:stCondLst>
                            <p:childTnLst>
                              <p:par>
                                <p:cTn id="30" presetID="2" presetClass="entr" presetSubtype="4" fill="hold" nodeType="clickEffect">
                                  <p:stCondLst>
                                    <p:cond delay="0"/>
                                  </p:stCondLst>
                                  <p:childTnLst>
                                    <p:set>
                                      <p:cBhvr>
                                        <p:cTn id="31" dur="1" fill="hold">
                                          <p:stCondLst>
                                            <p:cond delay="0"/>
                                          </p:stCondLst>
                                        </p:cTn>
                                        <p:tgtEl>
                                          <p:spTgt spid="14"/>
                                        </p:tgtEl>
                                        <p:attrNameLst>
                                          <p:attrName>style.visibility</p:attrName>
                                        </p:attrNameLst>
                                      </p:cBhvr>
                                      <p:to>
                                        <p:strVal val="visible"/>
                                      </p:to>
                                    </p:set>
                                    <p:anim calcmode="lin" valueType="num">
                                      <p:cBhvr additive="base">
                                        <p:cTn id="32" dur="500" fill="hold"/>
                                        <p:tgtEl>
                                          <p:spTgt spid="14"/>
                                        </p:tgtEl>
                                        <p:attrNameLst>
                                          <p:attrName>ppt_x</p:attrName>
                                        </p:attrNameLst>
                                      </p:cBhvr>
                                      <p:tavLst>
                                        <p:tav tm="0">
                                          <p:val>
                                            <p:strVal val="#ppt_x"/>
                                          </p:val>
                                        </p:tav>
                                        <p:tav tm="100000">
                                          <p:val>
                                            <p:strVal val="#ppt_x"/>
                                          </p:val>
                                        </p:tav>
                                      </p:tavLst>
                                    </p:anim>
                                    <p:anim calcmode="lin" valueType="num">
                                      <p:cBhvr additive="base">
                                        <p:cTn id="33" dur="500" fill="hold"/>
                                        <p:tgtEl>
                                          <p:spTgt spid="1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2403303"/>
          </a:xfrm>
          <a:prstGeom prst="rect">
            <a:avLst/>
          </a:prstGeom>
        </p:spPr>
      </p:pic>
    </p:spTree>
    <p:extLst>
      <p:ext uri="{BB962C8B-B14F-4D97-AF65-F5344CB8AC3E}">
        <p14:creationId xmlns:p14="http://schemas.microsoft.com/office/powerpoint/2010/main" val="3159403314"/>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8828" name="Group 220"/>
          <p:cNvGrpSpPr/>
          <p:nvPr/>
        </p:nvGrpSpPr>
        <p:grpSpPr bwMode="auto">
          <a:xfrm>
            <a:off x="10016078" y="-93174"/>
            <a:ext cx="412750" cy="5795963"/>
            <a:chOff x="2300" y="1147"/>
            <a:chExt cx="198" cy="4312"/>
          </a:xfrm>
        </p:grpSpPr>
        <p:sp>
          <p:nvSpPr>
            <p:cNvPr id="68829" name="Rectangle 221"/>
            <p:cNvSpPr>
              <a:spLocks noChangeArrowheads="1"/>
            </p:cNvSpPr>
            <p:nvPr/>
          </p:nvSpPr>
          <p:spPr bwMode="auto">
            <a:xfrm rot="-5400000">
              <a:off x="259" y="3188"/>
              <a:ext cx="4273" cy="192"/>
            </a:xfrm>
            <a:prstGeom prst="rect">
              <a:avLst/>
            </a:prstGeom>
            <a:gradFill rotWithShape="0">
              <a:gsLst>
                <a:gs pos="0">
                  <a:schemeClr val="bg1">
                    <a:gamma/>
                    <a:shade val="46275"/>
                    <a:invGamma/>
                  </a:schemeClr>
                </a:gs>
                <a:gs pos="50000">
                  <a:schemeClr val="bg1"/>
                </a:gs>
                <a:gs pos="100000">
                  <a:schemeClr val="bg1">
                    <a:gamma/>
                    <a:shade val="46275"/>
                    <a:invGamma/>
                  </a:schemeClr>
                </a:gs>
              </a:gsLst>
              <a:lin ang="5400000" scaled="1"/>
            </a:gradFill>
            <a:ln w="9525">
              <a:solidFill>
                <a:schemeClr val="tx1"/>
              </a:solidFill>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sp>
          <p:nvSpPr>
            <p:cNvPr id="18514" name="Line 222"/>
            <p:cNvSpPr>
              <a:spLocks noChangeShapeType="1"/>
            </p:cNvSpPr>
            <p:nvPr/>
          </p:nvSpPr>
          <p:spPr bwMode="auto">
            <a:xfrm rot="-5400000">
              <a:off x="2450" y="5367"/>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15" name="Line 223"/>
            <p:cNvSpPr>
              <a:spLocks noChangeShapeType="1"/>
            </p:cNvSpPr>
            <p:nvPr/>
          </p:nvSpPr>
          <p:spPr bwMode="auto">
            <a:xfrm rot="-5400000">
              <a:off x="2450" y="4839"/>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16" name="Line 224"/>
            <p:cNvSpPr>
              <a:spLocks noChangeShapeType="1"/>
            </p:cNvSpPr>
            <p:nvPr/>
          </p:nvSpPr>
          <p:spPr bwMode="auto">
            <a:xfrm rot="-5400000">
              <a:off x="2450" y="4305"/>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17" name="Line 225"/>
            <p:cNvSpPr>
              <a:spLocks noChangeShapeType="1"/>
            </p:cNvSpPr>
            <p:nvPr/>
          </p:nvSpPr>
          <p:spPr bwMode="auto">
            <a:xfrm rot="-5400000">
              <a:off x="2450" y="3771"/>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18" name="Line 226"/>
            <p:cNvSpPr>
              <a:spLocks noChangeShapeType="1"/>
            </p:cNvSpPr>
            <p:nvPr/>
          </p:nvSpPr>
          <p:spPr bwMode="auto">
            <a:xfrm rot="-5400000">
              <a:off x="2450" y="3237"/>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19" name="Line 227"/>
            <p:cNvSpPr>
              <a:spLocks noChangeShapeType="1"/>
            </p:cNvSpPr>
            <p:nvPr/>
          </p:nvSpPr>
          <p:spPr bwMode="auto">
            <a:xfrm rot="-5400000">
              <a:off x="2450" y="2702"/>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20" name="Line 228"/>
            <p:cNvSpPr>
              <a:spLocks noChangeShapeType="1"/>
            </p:cNvSpPr>
            <p:nvPr/>
          </p:nvSpPr>
          <p:spPr bwMode="auto">
            <a:xfrm rot="-5400000">
              <a:off x="2450" y="2168"/>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21" name="Line 229"/>
            <p:cNvSpPr>
              <a:spLocks noChangeShapeType="1"/>
            </p:cNvSpPr>
            <p:nvPr/>
          </p:nvSpPr>
          <p:spPr bwMode="auto">
            <a:xfrm rot="-5400000">
              <a:off x="2450" y="1634"/>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22" name="Line 230"/>
            <p:cNvSpPr>
              <a:spLocks noChangeShapeType="1"/>
            </p:cNvSpPr>
            <p:nvPr/>
          </p:nvSpPr>
          <p:spPr bwMode="auto">
            <a:xfrm rot="-5400000">
              <a:off x="2450" y="1100"/>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23" name="Text Box 231"/>
            <p:cNvSpPr txBox="1">
              <a:spLocks noChangeArrowheads="1"/>
            </p:cNvSpPr>
            <p:nvPr/>
          </p:nvSpPr>
          <p:spPr bwMode="auto">
            <a:xfrm rot="-5400000">
              <a:off x="2265" y="5306"/>
              <a:ext cx="189"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0</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24" name="Text Box 232"/>
            <p:cNvSpPr txBox="1">
              <a:spLocks noChangeArrowheads="1"/>
            </p:cNvSpPr>
            <p:nvPr/>
          </p:nvSpPr>
          <p:spPr bwMode="auto">
            <a:xfrm rot="16200000">
              <a:off x="2265" y="4780"/>
              <a:ext cx="19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1</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25" name="Text Box 233"/>
            <p:cNvSpPr txBox="1">
              <a:spLocks noChangeArrowheads="1"/>
            </p:cNvSpPr>
            <p:nvPr/>
          </p:nvSpPr>
          <p:spPr bwMode="auto">
            <a:xfrm rot="-5400000">
              <a:off x="2265" y="4243"/>
              <a:ext cx="189"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2</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26" name="Text Box 234"/>
            <p:cNvSpPr txBox="1">
              <a:spLocks noChangeArrowheads="1"/>
            </p:cNvSpPr>
            <p:nvPr/>
          </p:nvSpPr>
          <p:spPr bwMode="auto">
            <a:xfrm rot="-5400000">
              <a:off x="2264" y="3711"/>
              <a:ext cx="191"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3</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27" name="Text Box 235"/>
            <p:cNvSpPr txBox="1">
              <a:spLocks noChangeArrowheads="1"/>
            </p:cNvSpPr>
            <p:nvPr/>
          </p:nvSpPr>
          <p:spPr bwMode="auto">
            <a:xfrm rot="-5400000">
              <a:off x="2265" y="3184"/>
              <a:ext cx="189"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4</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28" name="Text Box 236"/>
            <p:cNvSpPr txBox="1">
              <a:spLocks noChangeArrowheads="1"/>
            </p:cNvSpPr>
            <p:nvPr/>
          </p:nvSpPr>
          <p:spPr bwMode="auto">
            <a:xfrm rot="16200000">
              <a:off x="2265" y="2640"/>
              <a:ext cx="19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5</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29" name="Text Box 237"/>
            <p:cNvSpPr txBox="1">
              <a:spLocks noChangeArrowheads="1"/>
            </p:cNvSpPr>
            <p:nvPr/>
          </p:nvSpPr>
          <p:spPr bwMode="auto">
            <a:xfrm rot="16200000">
              <a:off x="2267" y="2105"/>
              <a:ext cx="19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6</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30" name="Text Box 238"/>
            <p:cNvSpPr txBox="1">
              <a:spLocks noChangeArrowheads="1"/>
            </p:cNvSpPr>
            <p:nvPr/>
          </p:nvSpPr>
          <p:spPr bwMode="auto">
            <a:xfrm rot="16200000">
              <a:off x="2265" y="1583"/>
              <a:ext cx="19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7</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grpSp>
      <p:sp>
        <p:nvSpPr>
          <p:cNvPr id="68847" name="Line 239"/>
          <p:cNvSpPr>
            <a:spLocks noChangeShapeType="1"/>
          </p:cNvSpPr>
          <p:nvPr/>
        </p:nvSpPr>
        <p:spPr bwMode="auto">
          <a:xfrm>
            <a:off x="4403726" y="5641974"/>
            <a:ext cx="5599680" cy="10195"/>
          </a:xfrm>
          <a:prstGeom prst="line">
            <a:avLst/>
          </a:prstGeom>
          <a:noFill/>
          <a:ln w="38100">
            <a:solidFill>
              <a:srgbClr val="CC0066"/>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68848" name="Line 240"/>
          <p:cNvSpPr>
            <a:spLocks noChangeShapeType="1"/>
          </p:cNvSpPr>
          <p:nvPr/>
        </p:nvSpPr>
        <p:spPr bwMode="auto">
          <a:xfrm>
            <a:off x="4390977" y="622058"/>
            <a:ext cx="12748" cy="5016744"/>
          </a:xfrm>
          <a:prstGeom prst="line">
            <a:avLst/>
          </a:prstGeom>
          <a:noFill/>
          <a:ln w="38100">
            <a:solidFill>
              <a:srgbClr val="CC0066"/>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68849" name="Text Box 241"/>
          <p:cNvSpPr txBox="1">
            <a:spLocks noChangeArrowheads="1"/>
          </p:cNvSpPr>
          <p:nvPr/>
        </p:nvSpPr>
        <p:spPr bwMode="auto">
          <a:xfrm>
            <a:off x="4462364" y="3331482"/>
            <a:ext cx="70485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800" b="1" i="0" u="none" strike="noStrike" kern="1200" cap="none" spc="0" normalizeH="0" baseline="0" noProof="0" dirty="0" smtClean="0">
                <a:ln>
                  <a:noFill/>
                </a:ln>
                <a:solidFill>
                  <a:srgbClr val="FF0000"/>
                </a:solidFill>
                <a:effectLst/>
                <a:uLnTx/>
                <a:uFillTx/>
                <a:latin typeface="Times New Roman" panose="02020603050405020304" pitchFamily="18" charset="0"/>
                <a:ea typeface="+mn-ea"/>
                <a:cs typeface="Times New Roman" panose="02020603050405020304" pitchFamily="18" charset="0"/>
              </a:rPr>
              <a:t>7</a:t>
            </a:r>
            <a:r>
              <a:rPr kumimoji="0" lang="en-US" altLang="en-US" sz="1800" b="1" i="0" u="none" strike="noStrike" kern="1200" cap="none" spc="0" normalizeH="0" baseline="0" noProof="0" dirty="0" smtClean="0">
                <a:ln>
                  <a:noFill/>
                </a:ln>
                <a:solidFill>
                  <a:srgbClr val="FF0000"/>
                </a:solidFill>
                <a:effectLst/>
                <a:uLnTx/>
                <a:uFillTx/>
                <a:latin typeface=".VnArial" panose="020B7200000000000000" pitchFamily="34" charset="0"/>
                <a:ea typeface="+mn-ea"/>
                <a:cs typeface="Arial" panose="020B0604020202020204" pitchFamily="34" charset="0"/>
              </a:rPr>
              <a:t> </a:t>
            </a:r>
            <a:r>
              <a:rPr kumimoji="0" lang="en-US" altLang="en-US" sz="1800" b="1" i="0" u="none" strike="noStrike" kern="1200" cap="none" spc="0" normalizeH="0" baseline="0" noProof="0" dirty="0">
                <a:ln>
                  <a:noFill/>
                </a:ln>
                <a:solidFill>
                  <a:srgbClr val="FF0000"/>
                </a:solidFill>
                <a:effectLst/>
                <a:uLnTx/>
                <a:uFillTx/>
                <a:latin typeface=".VnArial" panose="020B7200000000000000" pitchFamily="34" charset="0"/>
                <a:ea typeface="+mn-ea"/>
                <a:cs typeface="Arial" panose="020B0604020202020204" pitchFamily="34" charset="0"/>
              </a:rPr>
              <a:t>cm</a:t>
            </a:r>
            <a:endParaRPr kumimoji="0" lang="en-US" altLang="en-US" sz="1800" b="0" i="0" u="none" strike="noStrike" kern="1200" cap="none" spc="0" normalizeH="0" baseline="0" noProof="0" dirty="0">
              <a:ln>
                <a:noFill/>
              </a:ln>
              <a:solidFill>
                <a:srgbClr val="FF0000"/>
              </a:solidFill>
              <a:effectLst/>
              <a:uLnTx/>
              <a:uFillTx/>
              <a:latin typeface=".VnArial" panose="020B7200000000000000" pitchFamily="34" charset="0"/>
              <a:ea typeface="+mn-ea"/>
              <a:cs typeface="Arial" panose="020B0604020202020204" pitchFamily="34" charset="0"/>
            </a:endParaRPr>
          </a:p>
        </p:txBody>
      </p:sp>
      <p:sp>
        <p:nvSpPr>
          <p:cNvPr id="68850" name="Line 242"/>
          <p:cNvSpPr>
            <a:spLocks noChangeShapeType="1"/>
          </p:cNvSpPr>
          <p:nvPr/>
        </p:nvSpPr>
        <p:spPr bwMode="auto">
          <a:xfrm>
            <a:off x="9993095" y="629946"/>
            <a:ext cx="10311" cy="5017125"/>
          </a:xfrm>
          <a:prstGeom prst="line">
            <a:avLst/>
          </a:prstGeom>
          <a:noFill/>
          <a:ln w="38100">
            <a:solidFill>
              <a:srgbClr val="CC0066"/>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68851" name="Line 243"/>
          <p:cNvSpPr>
            <a:spLocks noChangeShapeType="1"/>
          </p:cNvSpPr>
          <p:nvPr/>
        </p:nvSpPr>
        <p:spPr bwMode="auto">
          <a:xfrm>
            <a:off x="4390977" y="629354"/>
            <a:ext cx="5593591" cy="592"/>
          </a:xfrm>
          <a:prstGeom prst="line">
            <a:avLst/>
          </a:prstGeom>
          <a:noFill/>
          <a:ln w="38100">
            <a:solidFill>
              <a:srgbClr val="CC0066"/>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68852" name="Rectangle 244"/>
          <p:cNvSpPr>
            <a:spLocks noChangeArrowheads="1"/>
          </p:cNvSpPr>
          <p:nvPr/>
        </p:nvSpPr>
        <p:spPr bwMode="auto">
          <a:xfrm>
            <a:off x="9359189" y="3531336"/>
            <a:ext cx="652743" cy="36933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800" b="1" i="0" u="none" strike="noStrike" kern="1200" cap="none" spc="0" normalizeH="0" baseline="0" noProof="0" dirty="0" smtClean="0">
                <a:ln>
                  <a:noFill/>
                </a:ln>
                <a:solidFill>
                  <a:srgbClr val="FF3300"/>
                </a:solidFill>
                <a:effectLst/>
                <a:uLnTx/>
                <a:uFillTx/>
                <a:latin typeface="Times New Roman" panose="02020603050405020304" pitchFamily="18" charset="0"/>
                <a:ea typeface="+mn-ea"/>
                <a:cs typeface="Times New Roman" panose="02020603050405020304" pitchFamily="18" charset="0"/>
              </a:rPr>
              <a:t>7 </a:t>
            </a:r>
            <a:r>
              <a:rPr kumimoji="0" lang="en-US" altLang="en-US" sz="1800" b="1" i="0" u="none" strike="noStrike" kern="1200" cap="none" spc="0" normalizeH="0" baseline="0" noProof="0" dirty="0">
                <a:ln>
                  <a:noFill/>
                </a:ln>
                <a:solidFill>
                  <a:srgbClr val="FF3300"/>
                </a:solidFill>
                <a:effectLst/>
                <a:uLnTx/>
                <a:uFillTx/>
                <a:latin typeface="Times New Roman" panose="02020603050405020304" pitchFamily="18" charset="0"/>
                <a:ea typeface="+mn-ea"/>
                <a:cs typeface="Times New Roman" panose="02020603050405020304" pitchFamily="18" charset="0"/>
              </a:rPr>
              <a:t>cm</a:t>
            </a:r>
          </a:p>
        </p:txBody>
      </p:sp>
      <p:sp>
        <p:nvSpPr>
          <p:cNvPr id="68853" name="Rectangle 245"/>
          <p:cNvSpPr>
            <a:spLocks noChangeArrowheads="1"/>
          </p:cNvSpPr>
          <p:nvPr/>
        </p:nvSpPr>
        <p:spPr bwMode="auto">
          <a:xfrm>
            <a:off x="6391928" y="223434"/>
            <a:ext cx="652743" cy="36933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800" b="1" i="0" u="none" strike="noStrike" kern="1200" cap="none" spc="0" normalizeH="0" baseline="0" noProof="0" dirty="0" smtClean="0">
                <a:ln>
                  <a:noFill/>
                </a:ln>
                <a:solidFill>
                  <a:srgbClr val="FF3300"/>
                </a:solidFill>
                <a:effectLst/>
                <a:uLnTx/>
                <a:uFillTx/>
                <a:latin typeface="Times New Roman" panose="02020603050405020304" pitchFamily="18" charset="0"/>
                <a:ea typeface="+mn-ea"/>
                <a:cs typeface="Times New Roman" panose="02020603050405020304" pitchFamily="18" charset="0"/>
              </a:rPr>
              <a:t>7 </a:t>
            </a:r>
            <a:r>
              <a:rPr kumimoji="0" lang="en-US" altLang="en-US" sz="1800" b="1" i="0" u="none" strike="noStrike" kern="1200" cap="none" spc="0" normalizeH="0" baseline="0" noProof="0" dirty="0">
                <a:ln>
                  <a:noFill/>
                </a:ln>
                <a:solidFill>
                  <a:srgbClr val="FF3300"/>
                </a:solidFill>
                <a:effectLst/>
                <a:uLnTx/>
                <a:uFillTx/>
                <a:latin typeface="Times New Roman" panose="02020603050405020304" pitchFamily="18" charset="0"/>
                <a:ea typeface="+mn-ea"/>
                <a:cs typeface="Times New Roman" panose="02020603050405020304" pitchFamily="18" charset="0"/>
              </a:rPr>
              <a:t>cm</a:t>
            </a:r>
          </a:p>
        </p:txBody>
      </p:sp>
      <p:sp>
        <p:nvSpPr>
          <p:cNvPr id="68854" name="Rectangle 246"/>
          <p:cNvSpPr>
            <a:spLocks noChangeArrowheads="1"/>
          </p:cNvSpPr>
          <p:nvPr/>
        </p:nvSpPr>
        <p:spPr bwMode="auto">
          <a:xfrm>
            <a:off x="7025828" y="5658940"/>
            <a:ext cx="70485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800" b="1" i="0" u="none" strike="noStrike" kern="1200" cap="none" spc="0" normalizeH="0" baseline="0" noProof="0" dirty="0" smtClean="0">
                <a:ln>
                  <a:noFill/>
                </a:ln>
                <a:solidFill>
                  <a:srgbClr val="FF0000"/>
                </a:solidFill>
                <a:effectLst/>
                <a:uLnTx/>
                <a:uFillTx/>
                <a:latin typeface="Arial" panose="020B0604020202020204" pitchFamily="34" charset="0"/>
                <a:ea typeface="+mn-ea"/>
                <a:cs typeface="Arial" panose="020B0604020202020204" pitchFamily="34" charset="0"/>
              </a:rPr>
              <a:t>7 </a:t>
            </a:r>
            <a:r>
              <a:rPr kumimoji="0" lang="en-US" altLang="en-US" sz="1800" b="1" i="0" u="none" strike="noStrike" kern="1200" cap="none" spc="0" normalizeH="0" baseline="0" noProof="0" dirty="0">
                <a:ln>
                  <a:noFill/>
                </a:ln>
                <a:solidFill>
                  <a:srgbClr val="FF0000"/>
                </a:solidFill>
                <a:effectLst/>
                <a:uLnTx/>
                <a:uFillTx/>
                <a:latin typeface="Arial" panose="020B0604020202020204" pitchFamily="34" charset="0"/>
                <a:ea typeface="+mn-ea"/>
                <a:cs typeface="Arial" panose="020B0604020202020204" pitchFamily="34" charset="0"/>
              </a:rPr>
              <a:t>cm</a:t>
            </a:r>
          </a:p>
        </p:txBody>
      </p:sp>
      <p:grpSp>
        <p:nvGrpSpPr>
          <p:cNvPr id="68855" name="Group 247"/>
          <p:cNvGrpSpPr/>
          <p:nvPr/>
        </p:nvGrpSpPr>
        <p:grpSpPr bwMode="auto">
          <a:xfrm>
            <a:off x="3959986" y="-65727"/>
            <a:ext cx="412750" cy="5795963"/>
            <a:chOff x="2300" y="1147"/>
            <a:chExt cx="198" cy="4312"/>
          </a:xfrm>
        </p:grpSpPr>
        <p:sp>
          <p:nvSpPr>
            <p:cNvPr id="68856" name="Rectangle 248"/>
            <p:cNvSpPr>
              <a:spLocks noChangeArrowheads="1"/>
            </p:cNvSpPr>
            <p:nvPr/>
          </p:nvSpPr>
          <p:spPr bwMode="auto">
            <a:xfrm rot="-5400000">
              <a:off x="259" y="3188"/>
              <a:ext cx="4273" cy="192"/>
            </a:xfrm>
            <a:prstGeom prst="rect">
              <a:avLst/>
            </a:prstGeom>
            <a:gradFill rotWithShape="0">
              <a:gsLst>
                <a:gs pos="0">
                  <a:schemeClr val="bg1">
                    <a:gamma/>
                    <a:shade val="46275"/>
                    <a:invGamma/>
                  </a:schemeClr>
                </a:gs>
                <a:gs pos="50000">
                  <a:schemeClr val="bg1"/>
                </a:gs>
                <a:gs pos="100000">
                  <a:schemeClr val="bg1">
                    <a:gamma/>
                    <a:shade val="46275"/>
                    <a:invGamma/>
                  </a:schemeClr>
                </a:gs>
              </a:gsLst>
              <a:lin ang="5400000" scaled="1"/>
            </a:gradFill>
            <a:ln w="9525">
              <a:solidFill>
                <a:schemeClr val="tx1"/>
              </a:solidFill>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sp>
          <p:nvSpPr>
            <p:cNvPr id="18496" name="Line 249"/>
            <p:cNvSpPr>
              <a:spLocks noChangeShapeType="1"/>
            </p:cNvSpPr>
            <p:nvPr/>
          </p:nvSpPr>
          <p:spPr bwMode="auto">
            <a:xfrm rot="-5400000">
              <a:off x="2450" y="5367"/>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97" name="Line 250"/>
            <p:cNvSpPr>
              <a:spLocks noChangeShapeType="1"/>
            </p:cNvSpPr>
            <p:nvPr/>
          </p:nvSpPr>
          <p:spPr bwMode="auto">
            <a:xfrm rot="-5400000">
              <a:off x="2450" y="4839"/>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98" name="Line 251"/>
            <p:cNvSpPr>
              <a:spLocks noChangeShapeType="1"/>
            </p:cNvSpPr>
            <p:nvPr/>
          </p:nvSpPr>
          <p:spPr bwMode="auto">
            <a:xfrm rot="-5400000">
              <a:off x="2450" y="4305"/>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99" name="Line 252"/>
            <p:cNvSpPr>
              <a:spLocks noChangeShapeType="1"/>
            </p:cNvSpPr>
            <p:nvPr/>
          </p:nvSpPr>
          <p:spPr bwMode="auto">
            <a:xfrm rot="-5400000">
              <a:off x="2450" y="3771"/>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00" name="Line 253"/>
            <p:cNvSpPr>
              <a:spLocks noChangeShapeType="1"/>
            </p:cNvSpPr>
            <p:nvPr/>
          </p:nvSpPr>
          <p:spPr bwMode="auto">
            <a:xfrm rot="-5400000">
              <a:off x="2450" y="3237"/>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01" name="Line 254"/>
            <p:cNvSpPr>
              <a:spLocks noChangeShapeType="1"/>
            </p:cNvSpPr>
            <p:nvPr/>
          </p:nvSpPr>
          <p:spPr bwMode="auto">
            <a:xfrm rot="-5400000">
              <a:off x="2450" y="2702"/>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02" name="Line 255"/>
            <p:cNvSpPr>
              <a:spLocks noChangeShapeType="1"/>
            </p:cNvSpPr>
            <p:nvPr/>
          </p:nvSpPr>
          <p:spPr bwMode="auto">
            <a:xfrm rot="-5400000">
              <a:off x="2450" y="2168"/>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03" name="Line 256"/>
            <p:cNvSpPr>
              <a:spLocks noChangeShapeType="1"/>
            </p:cNvSpPr>
            <p:nvPr/>
          </p:nvSpPr>
          <p:spPr bwMode="auto">
            <a:xfrm rot="-5400000">
              <a:off x="2450" y="1634"/>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04" name="Line 257"/>
            <p:cNvSpPr>
              <a:spLocks noChangeShapeType="1"/>
            </p:cNvSpPr>
            <p:nvPr/>
          </p:nvSpPr>
          <p:spPr bwMode="auto">
            <a:xfrm rot="-5400000">
              <a:off x="2450" y="1100"/>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505" name="Text Box 258"/>
            <p:cNvSpPr txBox="1">
              <a:spLocks noChangeArrowheads="1"/>
            </p:cNvSpPr>
            <p:nvPr/>
          </p:nvSpPr>
          <p:spPr bwMode="auto">
            <a:xfrm rot="-5400000">
              <a:off x="2265" y="5306"/>
              <a:ext cx="189"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0</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06" name="Text Box 259"/>
            <p:cNvSpPr txBox="1">
              <a:spLocks noChangeArrowheads="1"/>
            </p:cNvSpPr>
            <p:nvPr/>
          </p:nvSpPr>
          <p:spPr bwMode="auto">
            <a:xfrm rot="16200000">
              <a:off x="2265" y="4780"/>
              <a:ext cx="19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1</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07" name="Text Box 260"/>
            <p:cNvSpPr txBox="1">
              <a:spLocks noChangeArrowheads="1"/>
            </p:cNvSpPr>
            <p:nvPr/>
          </p:nvSpPr>
          <p:spPr bwMode="auto">
            <a:xfrm rot="-5400000">
              <a:off x="2265" y="4243"/>
              <a:ext cx="189"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2</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08" name="Text Box 261"/>
            <p:cNvSpPr txBox="1">
              <a:spLocks noChangeArrowheads="1"/>
            </p:cNvSpPr>
            <p:nvPr/>
          </p:nvSpPr>
          <p:spPr bwMode="auto">
            <a:xfrm rot="-5400000">
              <a:off x="2264" y="3711"/>
              <a:ext cx="191"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3</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09" name="Text Box 262"/>
            <p:cNvSpPr txBox="1">
              <a:spLocks noChangeArrowheads="1"/>
            </p:cNvSpPr>
            <p:nvPr/>
          </p:nvSpPr>
          <p:spPr bwMode="auto">
            <a:xfrm rot="-5400000">
              <a:off x="2265" y="3184"/>
              <a:ext cx="189"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4</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10" name="Text Box 263"/>
            <p:cNvSpPr txBox="1">
              <a:spLocks noChangeArrowheads="1"/>
            </p:cNvSpPr>
            <p:nvPr/>
          </p:nvSpPr>
          <p:spPr bwMode="auto">
            <a:xfrm rot="16200000">
              <a:off x="2265" y="2640"/>
              <a:ext cx="19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5</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11" name="Text Box 264"/>
            <p:cNvSpPr txBox="1">
              <a:spLocks noChangeArrowheads="1"/>
            </p:cNvSpPr>
            <p:nvPr/>
          </p:nvSpPr>
          <p:spPr bwMode="auto">
            <a:xfrm rot="16200000">
              <a:off x="2267" y="2105"/>
              <a:ext cx="19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6</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512" name="Text Box 265"/>
            <p:cNvSpPr txBox="1">
              <a:spLocks noChangeArrowheads="1"/>
            </p:cNvSpPr>
            <p:nvPr/>
          </p:nvSpPr>
          <p:spPr bwMode="auto">
            <a:xfrm rot="16200000">
              <a:off x="2265" y="1583"/>
              <a:ext cx="19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7</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grpSp>
      <p:grpSp>
        <p:nvGrpSpPr>
          <p:cNvPr id="68874" name="Group 266"/>
          <p:cNvGrpSpPr/>
          <p:nvPr/>
        </p:nvGrpSpPr>
        <p:grpSpPr bwMode="auto">
          <a:xfrm rot="-5400000">
            <a:off x="6626260" y="2648410"/>
            <a:ext cx="414338" cy="6478416"/>
            <a:chOff x="2299" y="1145"/>
            <a:chExt cx="199" cy="4314"/>
          </a:xfrm>
        </p:grpSpPr>
        <p:sp>
          <p:nvSpPr>
            <p:cNvPr id="68875" name="Rectangle 267"/>
            <p:cNvSpPr>
              <a:spLocks noChangeArrowheads="1"/>
            </p:cNvSpPr>
            <p:nvPr/>
          </p:nvSpPr>
          <p:spPr bwMode="auto">
            <a:xfrm rot="-5400000">
              <a:off x="259" y="3186"/>
              <a:ext cx="4273" cy="192"/>
            </a:xfrm>
            <a:prstGeom prst="rect">
              <a:avLst/>
            </a:prstGeom>
            <a:gradFill rotWithShape="0">
              <a:gsLst>
                <a:gs pos="0">
                  <a:schemeClr val="bg1">
                    <a:gamma/>
                    <a:shade val="46275"/>
                    <a:invGamma/>
                  </a:schemeClr>
                </a:gs>
                <a:gs pos="50000">
                  <a:schemeClr val="bg1"/>
                </a:gs>
                <a:gs pos="100000">
                  <a:schemeClr val="bg1">
                    <a:gamma/>
                    <a:shade val="46275"/>
                    <a:invGamma/>
                  </a:schemeClr>
                </a:gs>
              </a:gsLst>
              <a:lin ang="5400000" scaled="1"/>
            </a:gradFill>
            <a:ln w="9525">
              <a:solidFill>
                <a:schemeClr val="tx1"/>
              </a:solidFill>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sp>
          <p:nvSpPr>
            <p:cNvPr id="18478" name="Line 268"/>
            <p:cNvSpPr>
              <a:spLocks noChangeShapeType="1"/>
            </p:cNvSpPr>
            <p:nvPr/>
          </p:nvSpPr>
          <p:spPr bwMode="auto">
            <a:xfrm rot="-5400000">
              <a:off x="2450" y="5367"/>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79" name="Line 269"/>
            <p:cNvSpPr>
              <a:spLocks noChangeShapeType="1"/>
            </p:cNvSpPr>
            <p:nvPr/>
          </p:nvSpPr>
          <p:spPr bwMode="auto">
            <a:xfrm rot="-5400000">
              <a:off x="2450" y="4839"/>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80" name="Line 270"/>
            <p:cNvSpPr>
              <a:spLocks noChangeShapeType="1"/>
            </p:cNvSpPr>
            <p:nvPr/>
          </p:nvSpPr>
          <p:spPr bwMode="auto">
            <a:xfrm rot="-5400000">
              <a:off x="2450" y="4305"/>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81" name="Line 271"/>
            <p:cNvSpPr>
              <a:spLocks noChangeShapeType="1"/>
            </p:cNvSpPr>
            <p:nvPr/>
          </p:nvSpPr>
          <p:spPr bwMode="auto">
            <a:xfrm rot="-5400000">
              <a:off x="2450" y="3771"/>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82" name="Line 272"/>
            <p:cNvSpPr>
              <a:spLocks noChangeShapeType="1"/>
            </p:cNvSpPr>
            <p:nvPr/>
          </p:nvSpPr>
          <p:spPr bwMode="auto">
            <a:xfrm rot="-5400000">
              <a:off x="2450" y="3237"/>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83" name="Line 273"/>
            <p:cNvSpPr>
              <a:spLocks noChangeShapeType="1"/>
            </p:cNvSpPr>
            <p:nvPr/>
          </p:nvSpPr>
          <p:spPr bwMode="auto">
            <a:xfrm rot="-5400000">
              <a:off x="2450" y="2702"/>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84" name="Line 274"/>
            <p:cNvSpPr>
              <a:spLocks noChangeShapeType="1"/>
            </p:cNvSpPr>
            <p:nvPr/>
          </p:nvSpPr>
          <p:spPr bwMode="auto">
            <a:xfrm rot="-5400000">
              <a:off x="2450" y="2168"/>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85" name="Line 275"/>
            <p:cNvSpPr>
              <a:spLocks noChangeShapeType="1"/>
            </p:cNvSpPr>
            <p:nvPr/>
          </p:nvSpPr>
          <p:spPr bwMode="auto">
            <a:xfrm rot="-5400000">
              <a:off x="2450" y="1634"/>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86" name="Line 276"/>
            <p:cNvSpPr>
              <a:spLocks noChangeShapeType="1"/>
            </p:cNvSpPr>
            <p:nvPr/>
          </p:nvSpPr>
          <p:spPr bwMode="auto">
            <a:xfrm rot="-5400000">
              <a:off x="2450" y="1100"/>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87" name="Text Box 277"/>
            <p:cNvSpPr txBox="1">
              <a:spLocks noChangeArrowheads="1"/>
            </p:cNvSpPr>
            <p:nvPr/>
          </p:nvSpPr>
          <p:spPr bwMode="auto">
            <a:xfrm rot="16200000">
              <a:off x="2275" y="5315"/>
              <a:ext cx="17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0</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88" name="Text Box 278"/>
            <p:cNvSpPr txBox="1">
              <a:spLocks noChangeArrowheads="1"/>
            </p:cNvSpPr>
            <p:nvPr/>
          </p:nvSpPr>
          <p:spPr bwMode="auto">
            <a:xfrm rot="16200000">
              <a:off x="2275" y="4787"/>
              <a:ext cx="17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1</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89" name="Text Box 279"/>
            <p:cNvSpPr txBox="1">
              <a:spLocks noChangeArrowheads="1"/>
            </p:cNvSpPr>
            <p:nvPr/>
          </p:nvSpPr>
          <p:spPr bwMode="auto">
            <a:xfrm rot="16200000">
              <a:off x="2275" y="4250"/>
              <a:ext cx="17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2</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90" name="Text Box 280"/>
            <p:cNvSpPr txBox="1">
              <a:spLocks noChangeArrowheads="1"/>
            </p:cNvSpPr>
            <p:nvPr/>
          </p:nvSpPr>
          <p:spPr bwMode="auto">
            <a:xfrm rot="16200000">
              <a:off x="2264" y="3710"/>
              <a:ext cx="191"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3</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91" name="Text Box 281"/>
            <p:cNvSpPr txBox="1">
              <a:spLocks noChangeArrowheads="1"/>
            </p:cNvSpPr>
            <p:nvPr/>
          </p:nvSpPr>
          <p:spPr bwMode="auto">
            <a:xfrm rot="16200000">
              <a:off x="2275" y="3194"/>
              <a:ext cx="17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4</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92" name="Text Box 282"/>
            <p:cNvSpPr txBox="1">
              <a:spLocks noChangeArrowheads="1"/>
            </p:cNvSpPr>
            <p:nvPr/>
          </p:nvSpPr>
          <p:spPr bwMode="auto">
            <a:xfrm rot="16200000">
              <a:off x="2275" y="2650"/>
              <a:ext cx="17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5</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93" name="Text Box 283"/>
            <p:cNvSpPr txBox="1">
              <a:spLocks noChangeArrowheads="1"/>
            </p:cNvSpPr>
            <p:nvPr/>
          </p:nvSpPr>
          <p:spPr bwMode="auto">
            <a:xfrm rot="16200000">
              <a:off x="2277" y="2115"/>
              <a:ext cx="17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6</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94" name="Text Box 284"/>
            <p:cNvSpPr txBox="1">
              <a:spLocks noChangeArrowheads="1"/>
            </p:cNvSpPr>
            <p:nvPr/>
          </p:nvSpPr>
          <p:spPr bwMode="auto">
            <a:xfrm rot="-5400000">
              <a:off x="2273" y="1595"/>
              <a:ext cx="169"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7</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grpSp>
      <p:grpSp>
        <p:nvGrpSpPr>
          <p:cNvPr id="68893" name="Group 285"/>
          <p:cNvGrpSpPr/>
          <p:nvPr/>
        </p:nvGrpSpPr>
        <p:grpSpPr bwMode="auto">
          <a:xfrm rot="16200000">
            <a:off x="6648804" y="-2317289"/>
            <a:ext cx="477372" cy="6372335"/>
            <a:chOff x="2300" y="1148"/>
            <a:chExt cx="229" cy="4310"/>
          </a:xfrm>
        </p:grpSpPr>
        <p:sp>
          <p:nvSpPr>
            <p:cNvPr id="68894" name="Rectangle 286"/>
            <p:cNvSpPr>
              <a:spLocks noChangeArrowheads="1"/>
            </p:cNvSpPr>
            <p:nvPr/>
          </p:nvSpPr>
          <p:spPr bwMode="auto">
            <a:xfrm rot="16200000">
              <a:off x="296" y="3196"/>
              <a:ext cx="4273" cy="192"/>
            </a:xfrm>
            <a:prstGeom prst="rect">
              <a:avLst/>
            </a:prstGeom>
            <a:gradFill rotWithShape="0">
              <a:gsLst>
                <a:gs pos="0">
                  <a:schemeClr val="bg1">
                    <a:gamma/>
                    <a:shade val="46275"/>
                    <a:invGamma/>
                  </a:schemeClr>
                </a:gs>
                <a:gs pos="50000">
                  <a:schemeClr val="bg1"/>
                </a:gs>
                <a:gs pos="100000">
                  <a:schemeClr val="bg1">
                    <a:gamma/>
                    <a:shade val="46275"/>
                    <a:invGamma/>
                  </a:schemeClr>
                </a:gs>
              </a:gsLst>
              <a:lin ang="5400000" scaled="1"/>
            </a:gradFill>
            <a:ln w="9525">
              <a:solidFill>
                <a:schemeClr val="tx1"/>
              </a:solidFill>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sp>
          <p:nvSpPr>
            <p:cNvPr id="18460" name="Line 287"/>
            <p:cNvSpPr>
              <a:spLocks noChangeShapeType="1"/>
            </p:cNvSpPr>
            <p:nvPr/>
          </p:nvSpPr>
          <p:spPr bwMode="auto">
            <a:xfrm rot="-5400000">
              <a:off x="2450" y="5367"/>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61" name="Line 288"/>
            <p:cNvSpPr>
              <a:spLocks noChangeShapeType="1"/>
            </p:cNvSpPr>
            <p:nvPr/>
          </p:nvSpPr>
          <p:spPr bwMode="auto">
            <a:xfrm rot="-5400000">
              <a:off x="2450" y="4839"/>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62" name="Line 289"/>
            <p:cNvSpPr>
              <a:spLocks noChangeShapeType="1"/>
            </p:cNvSpPr>
            <p:nvPr/>
          </p:nvSpPr>
          <p:spPr bwMode="auto">
            <a:xfrm rot="-5400000">
              <a:off x="2450" y="4305"/>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63" name="Line 290"/>
            <p:cNvSpPr>
              <a:spLocks noChangeShapeType="1"/>
            </p:cNvSpPr>
            <p:nvPr/>
          </p:nvSpPr>
          <p:spPr bwMode="auto">
            <a:xfrm rot="-5400000">
              <a:off x="2450" y="3771"/>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64" name="Line 291"/>
            <p:cNvSpPr>
              <a:spLocks noChangeShapeType="1"/>
            </p:cNvSpPr>
            <p:nvPr/>
          </p:nvSpPr>
          <p:spPr bwMode="auto">
            <a:xfrm rot="-5400000">
              <a:off x="2450" y="3237"/>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65" name="Line 292"/>
            <p:cNvSpPr>
              <a:spLocks noChangeShapeType="1"/>
            </p:cNvSpPr>
            <p:nvPr/>
          </p:nvSpPr>
          <p:spPr bwMode="auto">
            <a:xfrm rot="-5400000">
              <a:off x="2450" y="2702"/>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66" name="Line 293"/>
            <p:cNvSpPr>
              <a:spLocks noChangeShapeType="1"/>
            </p:cNvSpPr>
            <p:nvPr/>
          </p:nvSpPr>
          <p:spPr bwMode="auto">
            <a:xfrm rot="-5400000">
              <a:off x="2450" y="2168"/>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67" name="Line 294"/>
            <p:cNvSpPr>
              <a:spLocks noChangeShapeType="1"/>
            </p:cNvSpPr>
            <p:nvPr/>
          </p:nvSpPr>
          <p:spPr bwMode="auto">
            <a:xfrm rot="-5400000">
              <a:off x="2450" y="1634"/>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68" name="Line 295"/>
            <p:cNvSpPr>
              <a:spLocks noChangeShapeType="1"/>
            </p:cNvSpPr>
            <p:nvPr/>
          </p:nvSpPr>
          <p:spPr bwMode="auto">
            <a:xfrm rot="-5400000">
              <a:off x="2450" y="1100"/>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69" name="Text Box 296"/>
            <p:cNvSpPr txBox="1">
              <a:spLocks noChangeArrowheads="1"/>
            </p:cNvSpPr>
            <p:nvPr/>
          </p:nvSpPr>
          <p:spPr bwMode="auto">
            <a:xfrm rot="-5400000">
              <a:off x="2274" y="5313"/>
              <a:ext cx="172"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0</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70" name="Text Box 297"/>
            <p:cNvSpPr txBox="1">
              <a:spLocks noChangeArrowheads="1"/>
            </p:cNvSpPr>
            <p:nvPr/>
          </p:nvSpPr>
          <p:spPr bwMode="auto">
            <a:xfrm rot="-5400000">
              <a:off x="2275" y="4787"/>
              <a:ext cx="172"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1</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71" name="Text Box 298"/>
            <p:cNvSpPr txBox="1">
              <a:spLocks noChangeArrowheads="1"/>
            </p:cNvSpPr>
            <p:nvPr/>
          </p:nvSpPr>
          <p:spPr bwMode="auto">
            <a:xfrm rot="-5400000">
              <a:off x="2274" y="4250"/>
              <a:ext cx="172"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2</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72" name="Text Box 299"/>
            <p:cNvSpPr txBox="1">
              <a:spLocks noChangeArrowheads="1"/>
            </p:cNvSpPr>
            <p:nvPr/>
          </p:nvSpPr>
          <p:spPr bwMode="auto">
            <a:xfrm rot="-5400000">
              <a:off x="2264" y="3711"/>
              <a:ext cx="191"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dirty="0">
                  <a:ln>
                    <a:noFill/>
                  </a:ln>
                  <a:solidFill>
                    <a:srgbClr val="FF0000"/>
                  </a:solidFill>
                  <a:effectLst/>
                  <a:uLnTx/>
                  <a:uFillTx/>
                  <a:latin typeface=".VnArial" panose="020B7200000000000000" pitchFamily="34" charset="0"/>
                  <a:ea typeface="+mn-ea"/>
                  <a:cs typeface="Arial" panose="020B0604020202020204" pitchFamily="34" charset="0"/>
                </a:rPr>
                <a:t>3</a:t>
              </a:r>
              <a:endParaRPr kumimoji="0" lang="en-US" altLang="en-US" sz="2000" b="0" i="0" u="none" strike="noStrike" kern="1200" cap="none" spc="0" normalizeH="0" baseline="0" noProof="0" dirty="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73" name="Text Box 300"/>
            <p:cNvSpPr txBox="1">
              <a:spLocks noChangeArrowheads="1"/>
            </p:cNvSpPr>
            <p:nvPr/>
          </p:nvSpPr>
          <p:spPr bwMode="auto">
            <a:xfrm rot="-5400000">
              <a:off x="2274" y="3191"/>
              <a:ext cx="172"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dirty="0">
                  <a:ln>
                    <a:noFill/>
                  </a:ln>
                  <a:solidFill>
                    <a:srgbClr val="FF0000"/>
                  </a:solidFill>
                  <a:effectLst/>
                  <a:uLnTx/>
                  <a:uFillTx/>
                  <a:latin typeface=".VnArial" panose="020B7200000000000000" pitchFamily="34" charset="0"/>
                  <a:ea typeface="+mn-ea"/>
                  <a:cs typeface="Arial" panose="020B0604020202020204" pitchFamily="34" charset="0"/>
                </a:rPr>
                <a:t>4</a:t>
              </a:r>
              <a:endParaRPr kumimoji="0" lang="en-US" altLang="en-US" sz="2000" b="0" i="0" u="none" strike="noStrike" kern="1200" cap="none" spc="0" normalizeH="0" baseline="0" noProof="0" dirty="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74" name="Text Box 301"/>
            <p:cNvSpPr txBox="1">
              <a:spLocks noChangeArrowheads="1"/>
            </p:cNvSpPr>
            <p:nvPr/>
          </p:nvSpPr>
          <p:spPr bwMode="auto">
            <a:xfrm rot="-5400000">
              <a:off x="2274" y="2650"/>
              <a:ext cx="172"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5</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75" name="Text Box 302"/>
            <p:cNvSpPr txBox="1">
              <a:spLocks noChangeArrowheads="1"/>
            </p:cNvSpPr>
            <p:nvPr/>
          </p:nvSpPr>
          <p:spPr bwMode="auto">
            <a:xfrm rot="-5400000">
              <a:off x="2276" y="2115"/>
              <a:ext cx="171"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6</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18476" name="Text Box 303"/>
            <p:cNvSpPr txBox="1">
              <a:spLocks noChangeArrowheads="1"/>
            </p:cNvSpPr>
            <p:nvPr/>
          </p:nvSpPr>
          <p:spPr bwMode="auto">
            <a:xfrm rot="-5400000">
              <a:off x="2273" y="1594"/>
              <a:ext cx="172" cy="11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7</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grpSp>
      <p:grpSp>
        <p:nvGrpSpPr>
          <p:cNvPr id="68912" name="Group 304"/>
          <p:cNvGrpSpPr/>
          <p:nvPr/>
        </p:nvGrpSpPr>
        <p:grpSpPr bwMode="auto">
          <a:xfrm>
            <a:off x="9446145" y="4320715"/>
            <a:ext cx="533400" cy="1304925"/>
            <a:chOff x="4618" y="3264"/>
            <a:chExt cx="336" cy="822"/>
          </a:xfrm>
        </p:grpSpPr>
        <p:sp>
          <p:nvSpPr>
            <p:cNvPr id="18457" name="AutoShape 305"/>
            <p:cNvSpPr>
              <a:spLocks noChangeArrowheads="1"/>
            </p:cNvSpPr>
            <p:nvPr/>
          </p:nvSpPr>
          <p:spPr bwMode="auto">
            <a:xfrm rot="-5400000">
              <a:off x="4375" y="3507"/>
              <a:ext cx="822" cy="336"/>
            </a:xfrm>
            <a:prstGeom prst="rtTriangle">
              <a:avLst/>
            </a:prstGeom>
            <a:solidFill>
              <a:srgbClr val="CC0066"/>
            </a:solidFill>
            <a:ln w="9525">
              <a:solidFill>
                <a:schemeClr val="tx1"/>
              </a:solidFill>
              <a:prstDash val="sysDot"/>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sp>
          <p:nvSpPr>
            <p:cNvPr id="18458" name="AutoShape 306"/>
            <p:cNvSpPr>
              <a:spLocks noChangeArrowheads="1"/>
            </p:cNvSpPr>
            <p:nvPr/>
          </p:nvSpPr>
          <p:spPr bwMode="auto">
            <a:xfrm rot="-5400000">
              <a:off x="4566" y="3677"/>
              <a:ext cx="477" cy="194"/>
            </a:xfrm>
            <a:prstGeom prst="rtTriangle">
              <a:avLst/>
            </a:prstGeom>
            <a:solidFill>
              <a:schemeClr val="bg1"/>
            </a:solidFill>
            <a:ln w="9525">
              <a:solidFill>
                <a:schemeClr val="tx1"/>
              </a:solidFill>
              <a:prstDash val="sysDot"/>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grpSp>
      <p:sp>
        <p:nvSpPr>
          <p:cNvPr id="68915" name="Text Box 307"/>
          <p:cNvSpPr txBox="1">
            <a:spLocks noChangeArrowheads="1"/>
          </p:cNvSpPr>
          <p:nvPr/>
        </p:nvSpPr>
        <p:spPr bwMode="auto">
          <a:xfrm>
            <a:off x="-407902" y="64958"/>
            <a:ext cx="4648200" cy="4270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ctr" defTabSz="914400" rtl="0" eaLnBrk="0" fontAlgn="auto" latinLnBrk="0" hangingPunct="0">
              <a:lnSpc>
                <a:spcPct val="100000"/>
              </a:lnSpc>
              <a:spcBef>
                <a:spcPts val="0"/>
              </a:spcBef>
              <a:spcAft>
                <a:spcPts val="0"/>
              </a:spcAft>
              <a:buClrTx/>
              <a:buSzTx/>
              <a:buFontTx/>
              <a:buNone/>
              <a:tabLst/>
              <a:defRPr/>
            </a:pPr>
            <a:r>
              <a:rPr kumimoji="0" lang="en-US" altLang="en-US" sz="2200" b="1" i="0" u="sng" strike="noStrike" kern="1200" cap="none" spc="0" normalizeH="0" baseline="0" noProof="0" dirty="0" err="1" smtClean="0">
                <a:ln>
                  <a:noFill/>
                </a:ln>
                <a:solidFill>
                  <a:prstClr val="black"/>
                </a:solidFill>
                <a:effectLst/>
                <a:uLnTx/>
                <a:uFillTx/>
                <a:latin typeface="Times New Roman" panose="02020603050405020304" pitchFamily="18" charset="0"/>
                <a:ea typeface="+mn-ea"/>
                <a:cs typeface="Times New Roman" panose="02020603050405020304" pitchFamily="18" charset="0"/>
              </a:rPr>
              <a:t>vẽ</a:t>
            </a:r>
            <a:r>
              <a:rPr kumimoji="0" lang="en-US" altLang="en-US" sz="2200" b="1" i="0" u="sng"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en-US" sz="2200" b="1" i="0" u="sng"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hình</a:t>
            </a:r>
            <a:r>
              <a:rPr kumimoji="0" lang="en-US" altLang="en-US" sz="2200" b="1" i="0" u="sng"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en-US" sz="2200" b="1" i="0" u="sng" strike="noStrike" kern="1200" cap="none" spc="0" normalizeH="0" baseline="0" noProof="0" dirty="0" err="1" smtClean="0">
                <a:ln>
                  <a:noFill/>
                </a:ln>
                <a:solidFill>
                  <a:prstClr val="black"/>
                </a:solidFill>
                <a:effectLst/>
                <a:uLnTx/>
                <a:uFillTx/>
                <a:latin typeface="Times New Roman" panose="02020603050405020304" pitchFamily="18" charset="0"/>
                <a:ea typeface="+mn-ea"/>
                <a:cs typeface="Times New Roman" panose="02020603050405020304" pitchFamily="18" charset="0"/>
              </a:rPr>
              <a:t>vuông</a:t>
            </a:r>
            <a:r>
              <a:rPr kumimoji="0" lang="en-US" altLang="en-US" sz="2200" b="1" i="0" u="sng"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en-US" sz="2200" b="1" i="0" u="sng" strike="noStrike" kern="1200" cap="none" spc="0" normalizeH="0" baseline="0" noProof="0" dirty="0" err="1" smtClean="0">
                <a:ln>
                  <a:noFill/>
                </a:ln>
                <a:solidFill>
                  <a:prstClr val="black"/>
                </a:solidFill>
                <a:effectLst/>
                <a:uLnTx/>
                <a:uFillTx/>
                <a:latin typeface="Times New Roman" panose="02020603050405020304" pitchFamily="18" charset="0"/>
                <a:ea typeface="+mn-ea"/>
                <a:cs typeface="Times New Roman" panose="02020603050405020304" pitchFamily="18" charset="0"/>
              </a:rPr>
              <a:t>có</a:t>
            </a:r>
            <a:r>
              <a:rPr kumimoji="0" lang="en-US" altLang="en-US" sz="2200" b="1" i="0" u="sng"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en-US" sz="2200" b="1" i="0" u="sng" strike="noStrike" kern="1200" cap="none" spc="0" normalizeH="0" baseline="0" noProof="0" dirty="0" err="1" smtClean="0">
                <a:ln>
                  <a:noFill/>
                </a:ln>
                <a:solidFill>
                  <a:prstClr val="black"/>
                </a:solidFill>
                <a:effectLst/>
                <a:uLnTx/>
                <a:uFillTx/>
                <a:latin typeface="Times New Roman" panose="02020603050405020304" pitchFamily="18" charset="0"/>
                <a:ea typeface="+mn-ea"/>
                <a:cs typeface="Times New Roman" panose="02020603050405020304" pitchFamily="18" charset="0"/>
              </a:rPr>
              <a:t>cạnh</a:t>
            </a:r>
            <a:r>
              <a:rPr kumimoji="0" lang="en-US" altLang="en-US" sz="2200" b="1" i="0" u="sng"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rPr>
              <a:t> 7(cm)</a:t>
            </a:r>
            <a:endParaRPr kumimoji="0" lang="en-US" altLang="en-US" sz="2200" b="1" i="0" u="sng"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grpSp>
        <p:nvGrpSpPr>
          <p:cNvPr id="68917" name="Group 309"/>
          <p:cNvGrpSpPr/>
          <p:nvPr/>
        </p:nvGrpSpPr>
        <p:grpSpPr bwMode="auto">
          <a:xfrm>
            <a:off x="4435960" y="3990292"/>
            <a:ext cx="609600" cy="1604963"/>
            <a:chOff x="4368" y="2928"/>
            <a:chExt cx="384" cy="1011"/>
          </a:xfrm>
        </p:grpSpPr>
        <p:sp>
          <p:nvSpPr>
            <p:cNvPr id="18455" name="AutoShape 310"/>
            <p:cNvSpPr>
              <a:spLocks noChangeArrowheads="1"/>
            </p:cNvSpPr>
            <p:nvPr/>
          </p:nvSpPr>
          <p:spPr bwMode="auto">
            <a:xfrm>
              <a:off x="4368" y="2928"/>
              <a:ext cx="384" cy="1011"/>
            </a:xfrm>
            <a:prstGeom prst="rtTriangle">
              <a:avLst/>
            </a:prstGeom>
            <a:solidFill>
              <a:srgbClr val="CC0066"/>
            </a:solidFill>
            <a:ln w="9525">
              <a:solidFill>
                <a:schemeClr val="tx1"/>
              </a:solidFill>
              <a:prstDash val="sysDot"/>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sp>
          <p:nvSpPr>
            <p:cNvPr id="18456" name="AutoShape 311"/>
            <p:cNvSpPr>
              <a:spLocks noChangeArrowheads="1"/>
            </p:cNvSpPr>
            <p:nvPr/>
          </p:nvSpPr>
          <p:spPr bwMode="auto">
            <a:xfrm>
              <a:off x="4440" y="3289"/>
              <a:ext cx="206" cy="584"/>
            </a:xfrm>
            <a:prstGeom prst="rtTriangle">
              <a:avLst/>
            </a:prstGeom>
            <a:solidFill>
              <a:schemeClr val="bg1"/>
            </a:solidFill>
            <a:ln w="9525">
              <a:solidFill>
                <a:schemeClr val="tx1"/>
              </a:solidFill>
              <a:prstDash val="sysDot"/>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grpSp>
      <p:sp>
        <p:nvSpPr>
          <p:cNvPr id="69012" name="Text Box 404"/>
          <p:cNvSpPr txBox="1">
            <a:spLocks noChangeArrowheads="1"/>
          </p:cNvSpPr>
          <p:nvPr/>
        </p:nvSpPr>
        <p:spPr bwMode="auto">
          <a:xfrm>
            <a:off x="9733067" y="253839"/>
            <a:ext cx="322580" cy="36933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ct val="50000"/>
              </a:spcBef>
              <a:spcAft>
                <a:spcPts val="0"/>
              </a:spcAft>
              <a:buClrTx/>
              <a:buSzTx/>
              <a:buFontTx/>
              <a:buNone/>
              <a:tabLst/>
              <a:defRPr/>
            </a:pPr>
            <a:r>
              <a:rPr kumimoji="0" lang="vi-VN" altLang="en-US" sz="18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Arial" panose="020B0604020202020204" pitchFamily="34" charset="0"/>
              </a:rPr>
              <a:t>B</a:t>
            </a:r>
            <a:endParaRPr kumimoji="0" lang="en-US" altLang="en-US" sz="1800" b="1" i="0" u="none" strike="noStrike" kern="1200" cap="none" spc="0" normalizeH="0" baseline="0" noProof="0" dirty="0">
              <a:ln>
                <a:noFill/>
              </a:ln>
              <a:solidFill>
                <a:prstClr val="black"/>
              </a:solidFill>
              <a:effectLst/>
              <a:uLnTx/>
              <a:uFillTx/>
              <a:latin typeface="Calibri Light"/>
              <a:ea typeface="+mn-ea"/>
              <a:cs typeface="Arial" panose="020B0604020202020204" pitchFamily="34" charset="0"/>
            </a:endParaRPr>
          </a:p>
        </p:txBody>
      </p:sp>
      <p:sp>
        <p:nvSpPr>
          <p:cNvPr id="69013" name="Text Box 405"/>
          <p:cNvSpPr txBox="1">
            <a:spLocks noChangeArrowheads="1"/>
          </p:cNvSpPr>
          <p:nvPr/>
        </p:nvSpPr>
        <p:spPr bwMode="auto">
          <a:xfrm>
            <a:off x="4333850" y="294020"/>
            <a:ext cx="381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ct val="50000"/>
              </a:spcBef>
              <a:spcAft>
                <a:spcPts val="0"/>
              </a:spcAft>
              <a:buClrTx/>
              <a:buSzTx/>
              <a:buFontTx/>
              <a:buNone/>
              <a:tabLst/>
              <a:defRPr/>
            </a:pPr>
            <a:r>
              <a:rPr kumimoji="0" lang="vi-VN" altLang="en-US" sz="18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Arial" panose="020B0604020202020204" pitchFamily="34" charset="0"/>
              </a:rPr>
              <a:t>A</a:t>
            </a:r>
            <a:endParaRPr kumimoji="0" lang="en-US" altLang="en-US" sz="1800" b="1" i="0" u="none" strike="noStrike" kern="1200" cap="none" spc="0" normalizeH="0" baseline="0" noProof="0" dirty="0">
              <a:ln>
                <a:noFill/>
              </a:ln>
              <a:solidFill>
                <a:prstClr val="black"/>
              </a:solidFill>
              <a:effectLst/>
              <a:uLnTx/>
              <a:uFillTx/>
              <a:latin typeface="Calibri Light"/>
              <a:ea typeface="+mn-ea"/>
              <a:cs typeface="Arial" panose="020B0604020202020204" pitchFamily="34" charset="0"/>
            </a:endParaRPr>
          </a:p>
        </p:txBody>
      </p:sp>
      <p:sp>
        <p:nvSpPr>
          <p:cNvPr id="69014" name="Text Box 406"/>
          <p:cNvSpPr txBox="1">
            <a:spLocks noChangeArrowheads="1"/>
          </p:cNvSpPr>
          <p:nvPr/>
        </p:nvSpPr>
        <p:spPr bwMode="auto">
          <a:xfrm>
            <a:off x="9929373" y="5560643"/>
            <a:ext cx="381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ct val="50000"/>
              </a:spcBef>
              <a:spcAft>
                <a:spcPts val="0"/>
              </a:spcAft>
              <a:buClrTx/>
              <a:buSzTx/>
              <a:buFontTx/>
              <a:buNone/>
              <a:tabLst/>
              <a:defRPr/>
            </a:pPr>
            <a:r>
              <a:rPr kumimoji="0" lang="vi-VN" altLang="en-US" sz="18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Arial" panose="020B0604020202020204" pitchFamily="34" charset="0"/>
              </a:rPr>
              <a:t>C</a:t>
            </a:r>
            <a:endParaRPr kumimoji="0" lang="en-US" altLang="en-US" sz="1800" b="1" i="0" u="none" strike="noStrike" kern="1200" cap="none" spc="0" normalizeH="0" baseline="0" noProof="0" dirty="0">
              <a:ln>
                <a:noFill/>
              </a:ln>
              <a:solidFill>
                <a:prstClr val="black"/>
              </a:solidFill>
              <a:effectLst/>
              <a:uLnTx/>
              <a:uFillTx/>
              <a:latin typeface="Calibri Light"/>
              <a:ea typeface="+mn-ea"/>
              <a:cs typeface="Arial" panose="020B0604020202020204" pitchFamily="34" charset="0"/>
            </a:endParaRPr>
          </a:p>
        </p:txBody>
      </p:sp>
      <p:sp>
        <p:nvSpPr>
          <p:cNvPr id="69015" name="Text Box 407"/>
          <p:cNvSpPr txBox="1">
            <a:spLocks noChangeArrowheads="1"/>
          </p:cNvSpPr>
          <p:nvPr/>
        </p:nvSpPr>
        <p:spPr bwMode="auto">
          <a:xfrm>
            <a:off x="4076700" y="5422901"/>
            <a:ext cx="381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ct val="50000"/>
              </a:spcBef>
              <a:spcAft>
                <a:spcPts val="0"/>
              </a:spcAft>
              <a:buClrTx/>
              <a:buSzTx/>
              <a:buFontTx/>
              <a:buNone/>
              <a:tabLst/>
              <a:defRPr/>
            </a:pPr>
            <a:r>
              <a:rPr kumimoji="0" lang="vi-VN" altLang="en-US" sz="18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Arial" panose="020B0604020202020204" pitchFamily="34" charset="0"/>
              </a:rPr>
              <a:t>D</a:t>
            </a:r>
            <a:endParaRPr kumimoji="0" lang="en-US" altLang="en-US" sz="1800" b="1" i="0" u="none" strike="noStrike" kern="1200" cap="none" spc="0" normalizeH="0" baseline="0" noProof="0" dirty="0">
              <a:ln>
                <a:noFill/>
              </a:ln>
              <a:solidFill>
                <a:prstClr val="black"/>
              </a:solidFill>
              <a:effectLst/>
              <a:uLnTx/>
              <a:uFillTx/>
              <a:latin typeface="Calibri Light"/>
              <a:ea typeface="+mn-ea"/>
              <a:cs typeface="Arial" panose="020B0604020202020204" pitchFamily="34" charset="0"/>
            </a:endParaRPr>
          </a:p>
        </p:txBody>
      </p:sp>
      <p:cxnSp>
        <p:nvCxnSpPr>
          <p:cNvPr id="6" name="Straight Connector 5"/>
          <p:cNvCxnSpPr/>
          <p:nvPr/>
        </p:nvCxnSpPr>
        <p:spPr>
          <a:xfrm>
            <a:off x="4403725" y="622058"/>
            <a:ext cx="5580387" cy="5003334"/>
          </a:xfrm>
          <a:prstGeom prst="line">
            <a:avLst/>
          </a:prstGeom>
          <a:ln w="38100">
            <a:solidFill>
              <a:srgbClr val="002060"/>
            </a:solidFill>
          </a:ln>
        </p:spPr>
        <p:style>
          <a:lnRef idx="1">
            <a:schemeClr val="accent1"/>
          </a:lnRef>
          <a:fillRef idx="0">
            <a:schemeClr val="accent1"/>
          </a:fillRef>
          <a:effectRef idx="0">
            <a:schemeClr val="accent1"/>
          </a:effectRef>
          <a:fontRef idx="minor">
            <a:schemeClr val="tx1"/>
          </a:fontRef>
        </p:style>
      </p:cxnSp>
      <p:cxnSp>
        <p:nvCxnSpPr>
          <p:cNvPr id="112" name="Straight Connector 111"/>
          <p:cNvCxnSpPr>
            <a:stCxn id="68850" idx="0"/>
            <a:endCxn id="68847" idx="0"/>
          </p:cNvCxnSpPr>
          <p:nvPr/>
        </p:nvCxnSpPr>
        <p:spPr>
          <a:xfrm flipH="1">
            <a:off x="4403726" y="629946"/>
            <a:ext cx="5589369" cy="5012028"/>
          </a:xfrm>
          <a:prstGeom prst="line">
            <a:avLst/>
          </a:prstGeom>
          <a:ln w="38100">
            <a:solidFill>
              <a:srgbClr val="002060"/>
            </a:solidFill>
          </a:ln>
        </p:spPr>
        <p:style>
          <a:lnRef idx="1">
            <a:schemeClr val="accent1"/>
          </a:lnRef>
          <a:fillRef idx="0">
            <a:schemeClr val="accent1"/>
          </a:fillRef>
          <a:effectRef idx="0">
            <a:schemeClr val="accent1"/>
          </a:effectRef>
          <a:fontRef idx="minor">
            <a:schemeClr val="tx1"/>
          </a:fontRef>
        </p:style>
      </p:cxnSp>
      <p:sp>
        <p:nvSpPr>
          <p:cNvPr id="115" name="Rectangle 114"/>
          <p:cNvSpPr/>
          <p:nvPr/>
        </p:nvSpPr>
        <p:spPr>
          <a:xfrm>
            <a:off x="-51242" y="572434"/>
            <a:ext cx="6538237" cy="5049011"/>
          </a:xfrm>
          <a:prstGeom prst="rect">
            <a:avLst/>
          </a:prstGeom>
        </p:spPr>
        <p:txBody>
          <a:bodyPr wrap="square">
            <a:spAutoFit/>
          </a:bodyPr>
          <a:lstStyle/>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44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Sau</a:t>
            </a:r>
            <a:r>
              <a:rPr kumimoji="0" lang="en-US" sz="44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44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khi</a:t>
            </a:r>
            <a:r>
              <a:rPr kumimoji="0" lang="en-US" sz="44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44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mn-cs"/>
              </a:rPr>
              <a:t>kiểm</a:t>
            </a:r>
            <a:endParaRPr kumimoji="0" lang="en-US" sz="44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endParaRPr>
          </a:p>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44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mn-cs"/>
              </a:rPr>
              <a:t>tra</a:t>
            </a:r>
            <a:r>
              <a:rPr kumimoji="0" lang="en-US" sz="44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44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thì</a:t>
            </a:r>
            <a:r>
              <a:rPr kumimoji="0" lang="en-US" sz="44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ta </a:t>
            </a:r>
            <a:r>
              <a:rPr kumimoji="0" lang="en-US" sz="44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mn-cs"/>
              </a:rPr>
              <a:t>nhận</a:t>
            </a:r>
            <a:endParaRPr kumimoji="0" lang="en-US" sz="44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endParaRPr>
          </a:p>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44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mn-cs"/>
              </a:rPr>
              <a:t>thấy</a:t>
            </a:r>
            <a:r>
              <a:rPr kumimoji="0" lang="en-US" sz="44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44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hai</a:t>
            </a:r>
            <a:r>
              <a:rPr kumimoji="0" lang="en-US" sz="44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44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đường</a:t>
            </a:r>
            <a:r>
              <a:rPr kumimoji="0" lang="en-US" sz="44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endParaRPr kumimoji="0" lang="en-US" sz="44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endParaRPr>
          </a:p>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44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mn-cs"/>
              </a:rPr>
              <a:t>chéo</a:t>
            </a:r>
            <a:r>
              <a:rPr kumimoji="0" lang="en-US" sz="44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44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AC </a:t>
            </a:r>
            <a:r>
              <a:rPr kumimoji="0" lang="en-US" sz="44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và</a:t>
            </a:r>
            <a:r>
              <a:rPr kumimoji="0" lang="en-US" sz="44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endParaRPr kumimoji="0" lang="en-US" sz="44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endParaRPr>
          </a:p>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44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BD </a:t>
            </a:r>
            <a:r>
              <a:rPr kumimoji="0" lang="en-US" sz="4400" b="1" i="0" u="none" strike="noStrike" kern="1200" cap="none" spc="0" normalizeH="0" baseline="0" noProof="0" dirty="0" err="1">
                <a:ln>
                  <a:noFill/>
                </a:ln>
                <a:solidFill>
                  <a:srgbClr val="FF0000"/>
                </a:solidFill>
                <a:effectLst/>
                <a:uLnTx/>
                <a:uFillTx/>
                <a:latin typeface="Times New Roman" panose="02020603050405020304" pitchFamily="18" charset="0"/>
                <a:ea typeface="Calibri" panose="020F0502020204030204" pitchFamily="34" charset="0"/>
                <a:cs typeface="+mn-cs"/>
              </a:rPr>
              <a:t>bằng</a:t>
            </a:r>
            <a:r>
              <a:rPr kumimoji="0" lang="en-US" sz="4400" b="1" i="0" u="none" strike="noStrike" kern="1200" cap="none" spc="0" normalizeH="0" baseline="0" noProof="0" dirty="0">
                <a:ln>
                  <a:noFill/>
                </a:ln>
                <a:solidFill>
                  <a:srgbClr val="FF0000"/>
                </a:solidFill>
                <a:effectLst/>
                <a:uLnTx/>
                <a:uFillTx/>
                <a:latin typeface="Times New Roman" panose="02020603050405020304" pitchFamily="18" charset="0"/>
                <a:ea typeface="Calibri" panose="020F0502020204030204" pitchFamily="34" charset="0"/>
                <a:cs typeface="+mn-cs"/>
              </a:rPr>
              <a:t> </a:t>
            </a:r>
            <a:r>
              <a:rPr kumimoji="0" lang="en-US" sz="4400" b="1" i="0" u="none" strike="noStrike" kern="1200" cap="none" spc="0" normalizeH="0" baseline="0" noProof="0" dirty="0" err="1">
                <a:ln>
                  <a:noFill/>
                </a:ln>
                <a:solidFill>
                  <a:srgbClr val="FF0000"/>
                </a:solidFill>
                <a:effectLst/>
                <a:uLnTx/>
                <a:uFillTx/>
                <a:latin typeface="Times New Roman" panose="02020603050405020304" pitchFamily="18" charset="0"/>
                <a:ea typeface="Calibri" panose="020F0502020204030204" pitchFamily="34" charset="0"/>
                <a:cs typeface="+mn-cs"/>
              </a:rPr>
              <a:t>nhau</a:t>
            </a:r>
            <a:r>
              <a:rPr kumimoji="0" lang="en-US" sz="4400" b="1" i="0" u="none" strike="noStrike" kern="1200" cap="none" spc="0" normalizeH="0" baseline="0" noProof="0" dirty="0">
                <a:ln>
                  <a:noFill/>
                </a:ln>
                <a:solidFill>
                  <a:srgbClr val="FF0000"/>
                </a:solidFill>
                <a:effectLst/>
                <a:uLnTx/>
                <a:uFillTx/>
                <a:latin typeface="Times New Roman" panose="02020603050405020304" pitchFamily="18" charset="0"/>
                <a:ea typeface="Calibri" panose="020F0502020204030204" pitchFamily="34" charset="0"/>
                <a:cs typeface="+mn-cs"/>
              </a:rPr>
              <a:t>.</a:t>
            </a:r>
          </a:p>
        </p:txBody>
      </p:sp>
    </p:spTree>
    <p:extLst>
      <p:ext uri="{BB962C8B-B14F-4D97-AF65-F5344CB8AC3E}">
        <p14:creationId xmlns:p14="http://schemas.microsoft.com/office/powerpoint/2010/main" val="228704046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1" presetClass="entr" presetSubtype="0" fill="hold" grpId="0" nodeType="clickEffect">
                                  <p:stCondLst>
                                    <p:cond delay="0"/>
                                  </p:stCondLst>
                                  <p:childTnLst>
                                    <p:set>
                                      <p:cBhvr>
                                        <p:cTn id="6" dur="1" fill="hold">
                                          <p:stCondLst>
                                            <p:cond delay="0"/>
                                          </p:stCondLst>
                                        </p:cTn>
                                        <p:tgtEl>
                                          <p:spTgt spid="115"/>
                                        </p:tgtEl>
                                        <p:attrNameLst>
                                          <p:attrName>style.visibility</p:attrName>
                                        </p:attrNameLst>
                                      </p:cBhvr>
                                      <p:to>
                                        <p:strVal val="visible"/>
                                      </p:to>
                                    </p:set>
                                    <p:anim calcmode="lin" valueType="num">
                                      <p:cBhvr>
                                        <p:cTn id="7" dur="1000" fill="hold"/>
                                        <p:tgtEl>
                                          <p:spTgt spid="115"/>
                                        </p:tgtEl>
                                        <p:attrNameLst>
                                          <p:attrName>ppt_w</p:attrName>
                                        </p:attrNameLst>
                                      </p:cBhvr>
                                      <p:tavLst>
                                        <p:tav tm="0">
                                          <p:val>
                                            <p:fltVal val="0"/>
                                          </p:val>
                                        </p:tav>
                                        <p:tav tm="100000">
                                          <p:val>
                                            <p:strVal val="#ppt_w"/>
                                          </p:val>
                                        </p:tav>
                                      </p:tavLst>
                                    </p:anim>
                                    <p:anim calcmode="lin" valueType="num">
                                      <p:cBhvr>
                                        <p:cTn id="8" dur="1000" fill="hold"/>
                                        <p:tgtEl>
                                          <p:spTgt spid="115"/>
                                        </p:tgtEl>
                                        <p:attrNameLst>
                                          <p:attrName>ppt_h</p:attrName>
                                        </p:attrNameLst>
                                      </p:cBhvr>
                                      <p:tavLst>
                                        <p:tav tm="0">
                                          <p:val>
                                            <p:fltVal val="0"/>
                                          </p:val>
                                        </p:tav>
                                        <p:tav tm="100000">
                                          <p:val>
                                            <p:strVal val="#ppt_h"/>
                                          </p:val>
                                        </p:tav>
                                      </p:tavLst>
                                    </p:anim>
                                    <p:anim calcmode="lin" valueType="num">
                                      <p:cBhvr>
                                        <p:cTn id="9" dur="1000" fill="hold"/>
                                        <p:tgtEl>
                                          <p:spTgt spid="115"/>
                                        </p:tgtEl>
                                        <p:attrNameLst>
                                          <p:attrName>style.rotation</p:attrName>
                                        </p:attrNameLst>
                                      </p:cBhvr>
                                      <p:tavLst>
                                        <p:tav tm="0">
                                          <p:val>
                                            <p:fltVal val="90"/>
                                          </p:val>
                                        </p:tav>
                                        <p:tav tm="100000">
                                          <p:val>
                                            <p:fltVal val="0"/>
                                          </p:val>
                                        </p:tav>
                                      </p:tavLst>
                                    </p:anim>
                                    <p:animEffect transition="in" filter="fade">
                                      <p:cBhvr>
                                        <p:cTn id="10" dur="1000"/>
                                        <p:tgtEl>
                                          <p:spTgt spid="115"/>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ntr" presetSubtype="0" fill="hold" grpId="0" nodeType="clickEffect">
                                  <p:stCondLst>
                                    <p:cond delay="0"/>
                                  </p:stCondLst>
                                  <p:childTnLst>
                                    <p:set>
                                      <p:cBhvr>
                                        <p:cTn id="14" dur="1" fill="hold">
                                          <p:stCondLst>
                                            <p:cond delay="0"/>
                                          </p:stCondLst>
                                        </p:cTn>
                                        <p:tgtEl>
                                          <p:spTgt spid="68847"/>
                                        </p:tgtEl>
                                        <p:attrNameLst>
                                          <p:attrName>style.visibility</p:attrName>
                                        </p:attrNameLst>
                                      </p:cBhvr>
                                      <p:to>
                                        <p:strVal val="visible"/>
                                      </p:to>
                                    </p:set>
                                    <p:animEffect transition="in" filter="fade">
                                      <p:cBhvr>
                                        <p:cTn id="15" dur="500"/>
                                        <p:tgtEl>
                                          <p:spTgt spid="68847"/>
                                        </p:tgtEl>
                                      </p:cBhvr>
                                    </p:animEffect>
                                  </p:childTnLst>
                                </p:cTn>
                              </p:par>
                            </p:childTnLst>
                          </p:cTn>
                        </p:par>
                      </p:childTnLst>
                    </p:cTn>
                  </p:par>
                  <p:par>
                    <p:cTn id="16" fill="hold">
                      <p:stCondLst>
                        <p:cond delay="indefinite"/>
                      </p:stCondLst>
                      <p:childTnLst>
                        <p:par>
                          <p:cTn id="17" fill="hold">
                            <p:stCondLst>
                              <p:cond delay="0"/>
                            </p:stCondLst>
                            <p:childTnLst>
                              <p:par>
                                <p:cTn id="18" presetID="42" presetClass="entr" presetSubtype="0" fill="hold" nodeType="clickEffect">
                                  <p:stCondLst>
                                    <p:cond delay="0"/>
                                  </p:stCondLst>
                                  <p:childTnLst>
                                    <p:set>
                                      <p:cBhvr>
                                        <p:cTn id="19" dur="1" fill="hold">
                                          <p:stCondLst>
                                            <p:cond delay="0"/>
                                          </p:stCondLst>
                                        </p:cTn>
                                        <p:tgtEl>
                                          <p:spTgt spid="68874"/>
                                        </p:tgtEl>
                                        <p:attrNameLst>
                                          <p:attrName>style.visibility</p:attrName>
                                        </p:attrNameLst>
                                      </p:cBhvr>
                                      <p:to>
                                        <p:strVal val="visible"/>
                                      </p:to>
                                    </p:set>
                                    <p:animEffect transition="in" filter="fade">
                                      <p:cBhvr>
                                        <p:cTn id="20" dur="1000"/>
                                        <p:tgtEl>
                                          <p:spTgt spid="68874"/>
                                        </p:tgtEl>
                                      </p:cBhvr>
                                    </p:animEffect>
                                    <p:anim calcmode="lin" valueType="num">
                                      <p:cBhvr>
                                        <p:cTn id="21" dur="1000" fill="hold"/>
                                        <p:tgtEl>
                                          <p:spTgt spid="68874"/>
                                        </p:tgtEl>
                                        <p:attrNameLst>
                                          <p:attrName>ppt_x</p:attrName>
                                        </p:attrNameLst>
                                      </p:cBhvr>
                                      <p:tavLst>
                                        <p:tav tm="0">
                                          <p:val>
                                            <p:strVal val="#ppt_x"/>
                                          </p:val>
                                        </p:tav>
                                        <p:tav tm="100000">
                                          <p:val>
                                            <p:strVal val="#ppt_x"/>
                                          </p:val>
                                        </p:tav>
                                      </p:tavLst>
                                    </p:anim>
                                    <p:anim calcmode="lin" valueType="num">
                                      <p:cBhvr>
                                        <p:cTn id="22" dur="1000" fill="hold"/>
                                        <p:tgtEl>
                                          <p:spTgt spid="68874"/>
                                        </p:tgtEl>
                                        <p:attrNameLst>
                                          <p:attrName>ppt_y</p:attrName>
                                        </p:attrNameLst>
                                      </p:cBhvr>
                                      <p:tavLst>
                                        <p:tav tm="0">
                                          <p:val>
                                            <p:strVal val="#ppt_y+.1"/>
                                          </p:val>
                                        </p:tav>
                                        <p:tav tm="100000">
                                          <p:val>
                                            <p:strVal val="#ppt_y"/>
                                          </p:val>
                                        </p:tav>
                                      </p:tavLst>
                                    </p:anim>
                                  </p:childTnLst>
                                </p:cTn>
                              </p:par>
                            </p:childTnLst>
                          </p:cTn>
                        </p:par>
                      </p:childTnLst>
                    </p:cTn>
                  </p:par>
                  <p:par>
                    <p:cTn id="23" fill="hold">
                      <p:stCondLst>
                        <p:cond delay="indefinite"/>
                      </p:stCondLst>
                      <p:childTnLst>
                        <p:par>
                          <p:cTn id="24" fill="hold">
                            <p:stCondLst>
                              <p:cond delay="0"/>
                            </p:stCondLst>
                            <p:childTnLst>
                              <p:par>
                                <p:cTn id="25" presetID="42" presetClass="entr" presetSubtype="0" fill="hold" nodeType="clickEffect">
                                  <p:stCondLst>
                                    <p:cond delay="0"/>
                                  </p:stCondLst>
                                  <p:childTnLst>
                                    <p:set>
                                      <p:cBhvr>
                                        <p:cTn id="26" dur="1" fill="hold">
                                          <p:stCondLst>
                                            <p:cond delay="0"/>
                                          </p:stCondLst>
                                        </p:cTn>
                                        <p:tgtEl>
                                          <p:spTgt spid="68854">
                                            <p:txEl>
                                              <p:pRg st="0" end="0"/>
                                            </p:txEl>
                                          </p:spTgt>
                                        </p:tgtEl>
                                        <p:attrNameLst>
                                          <p:attrName>style.visibility</p:attrName>
                                        </p:attrNameLst>
                                      </p:cBhvr>
                                      <p:to>
                                        <p:strVal val="visible"/>
                                      </p:to>
                                    </p:set>
                                    <p:animEffect transition="in" filter="fade">
                                      <p:cBhvr>
                                        <p:cTn id="27" dur="1000"/>
                                        <p:tgtEl>
                                          <p:spTgt spid="68854">
                                            <p:txEl>
                                              <p:pRg st="0" end="0"/>
                                            </p:txEl>
                                          </p:spTgt>
                                        </p:tgtEl>
                                      </p:cBhvr>
                                    </p:animEffect>
                                    <p:anim calcmode="lin" valueType="num">
                                      <p:cBhvr>
                                        <p:cTn id="28" dur="1000" fill="hold"/>
                                        <p:tgtEl>
                                          <p:spTgt spid="68854">
                                            <p:txEl>
                                              <p:pRg st="0" end="0"/>
                                            </p:txEl>
                                          </p:spTgt>
                                        </p:tgtEl>
                                        <p:attrNameLst>
                                          <p:attrName>ppt_x</p:attrName>
                                        </p:attrNameLst>
                                      </p:cBhvr>
                                      <p:tavLst>
                                        <p:tav tm="0">
                                          <p:val>
                                            <p:strVal val="#ppt_x"/>
                                          </p:val>
                                        </p:tav>
                                        <p:tav tm="100000">
                                          <p:val>
                                            <p:strVal val="#ppt_x"/>
                                          </p:val>
                                        </p:tav>
                                      </p:tavLst>
                                    </p:anim>
                                    <p:anim calcmode="lin" valueType="num">
                                      <p:cBhvr>
                                        <p:cTn id="29" dur="1000" fill="hold"/>
                                        <p:tgtEl>
                                          <p:spTgt spid="68854">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30" fill="hold">
                      <p:stCondLst>
                        <p:cond delay="indefinite"/>
                      </p:stCondLst>
                      <p:childTnLst>
                        <p:par>
                          <p:cTn id="31" fill="hold">
                            <p:stCondLst>
                              <p:cond delay="0"/>
                            </p:stCondLst>
                            <p:childTnLst>
                              <p:par>
                                <p:cTn id="32" presetID="1" presetClass="exit" presetSubtype="0" fill="hold" nodeType="clickEffect">
                                  <p:stCondLst>
                                    <p:cond delay="0"/>
                                  </p:stCondLst>
                                  <p:childTnLst>
                                    <p:set>
                                      <p:cBhvr>
                                        <p:cTn id="33" dur="1" fill="hold">
                                          <p:stCondLst>
                                            <p:cond delay="0"/>
                                          </p:stCondLst>
                                        </p:cTn>
                                        <p:tgtEl>
                                          <p:spTgt spid="68874"/>
                                        </p:tgtEl>
                                        <p:attrNameLst>
                                          <p:attrName>style.visibility</p:attrName>
                                        </p:attrNameLst>
                                      </p:cBhvr>
                                      <p:to>
                                        <p:strVal val="hidden"/>
                                      </p:to>
                                    </p:set>
                                  </p:childTnLst>
                                </p:cTn>
                              </p:par>
                            </p:childTnLst>
                          </p:cTn>
                        </p:par>
                      </p:childTnLst>
                    </p:cTn>
                  </p:par>
                  <p:par>
                    <p:cTn id="34" fill="hold">
                      <p:stCondLst>
                        <p:cond delay="indefinite"/>
                      </p:stCondLst>
                      <p:childTnLst>
                        <p:par>
                          <p:cTn id="35" fill="hold">
                            <p:stCondLst>
                              <p:cond delay="0"/>
                            </p:stCondLst>
                            <p:childTnLst>
                              <p:par>
                                <p:cTn id="36" presetID="2" presetClass="entr" presetSubtype="4" fill="hold" nodeType="clickEffect">
                                  <p:stCondLst>
                                    <p:cond delay="0"/>
                                  </p:stCondLst>
                                  <p:childTnLst>
                                    <p:set>
                                      <p:cBhvr>
                                        <p:cTn id="37" dur="1" fill="hold">
                                          <p:stCondLst>
                                            <p:cond delay="0"/>
                                          </p:stCondLst>
                                        </p:cTn>
                                        <p:tgtEl>
                                          <p:spTgt spid="68917"/>
                                        </p:tgtEl>
                                        <p:attrNameLst>
                                          <p:attrName>style.visibility</p:attrName>
                                        </p:attrNameLst>
                                      </p:cBhvr>
                                      <p:to>
                                        <p:strVal val="visible"/>
                                      </p:to>
                                    </p:set>
                                    <p:anim calcmode="lin" valueType="num">
                                      <p:cBhvr additive="base">
                                        <p:cTn id="38" dur="500" fill="hold"/>
                                        <p:tgtEl>
                                          <p:spTgt spid="68917"/>
                                        </p:tgtEl>
                                        <p:attrNameLst>
                                          <p:attrName>ppt_x</p:attrName>
                                        </p:attrNameLst>
                                      </p:cBhvr>
                                      <p:tavLst>
                                        <p:tav tm="0">
                                          <p:val>
                                            <p:strVal val="#ppt_x"/>
                                          </p:val>
                                        </p:tav>
                                        <p:tav tm="100000">
                                          <p:val>
                                            <p:strVal val="#ppt_x"/>
                                          </p:val>
                                        </p:tav>
                                      </p:tavLst>
                                    </p:anim>
                                    <p:anim calcmode="lin" valueType="num">
                                      <p:cBhvr additive="base">
                                        <p:cTn id="39" dur="500" fill="hold"/>
                                        <p:tgtEl>
                                          <p:spTgt spid="68917"/>
                                        </p:tgtEl>
                                        <p:attrNameLst>
                                          <p:attrName>ppt_y</p:attrName>
                                        </p:attrNameLst>
                                      </p:cBhvr>
                                      <p:tavLst>
                                        <p:tav tm="0">
                                          <p:val>
                                            <p:strVal val="1+#ppt_h/2"/>
                                          </p:val>
                                        </p:tav>
                                        <p:tav tm="100000">
                                          <p:val>
                                            <p:strVal val="#ppt_y"/>
                                          </p:val>
                                        </p:tav>
                                      </p:tavLst>
                                    </p:anim>
                                  </p:childTnLst>
                                </p:cTn>
                              </p:par>
                            </p:childTnLst>
                          </p:cTn>
                        </p:par>
                      </p:childTnLst>
                    </p:cTn>
                  </p:par>
                  <p:par>
                    <p:cTn id="40" fill="hold">
                      <p:stCondLst>
                        <p:cond delay="indefinite"/>
                      </p:stCondLst>
                      <p:childTnLst>
                        <p:par>
                          <p:cTn id="41" fill="hold">
                            <p:stCondLst>
                              <p:cond delay="0"/>
                            </p:stCondLst>
                            <p:childTnLst>
                              <p:par>
                                <p:cTn id="42" presetID="2" presetClass="entr" presetSubtype="4" fill="hold" nodeType="clickEffect">
                                  <p:stCondLst>
                                    <p:cond delay="0"/>
                                  </p:stCondLst>
                                  <p:childTnLst>
                                    <p:set>
                                      <p:cBhvr>
                                        <p:cTn id="43" dur="1" fill="hold">
                                          <p:stCondLst>
                                            <p:cond delay="0"/>
                                          </p:stCondLst>
                                        </p:cTn>
                                        <p:tgtEl>
                                          <p:spTgt spid="68855"/>
                                        </p:tgtEl>
                                        <p:attrNameLst>
                                          <p:attrName>style.visibility</p:attrName>
                                        </p:attrNameLst>
                                      </p:cBhvr>
                                      <p:to>
                                        <p:strVal val="visible"/>
                                      </p:to>
                                    </p:set>
                                    <p:anim calcmode="lin" valueType="num">
                                      <p:cBhvr additive="base">
                                        <p:cTn id="44" dur="500" fill="hold"/>
                                        <p:tgtEl>
                                          <p:spTgt spid="68855"/>
                                        </p:tgtEl>
                                        <p:attrNameLst>
                                          <p:attrName>ppt_x</p:attrName>
                                        </p:attrNameLst>
                                      </p:cBhvr>
                                      <p:tavLst>
                                        <p:tav tm="0">
                                          <p:val>
                                            <p:strVal val="#ppt_x"/>
                                          </p:val>
                                        </p:tav>
                                        <p:tav tm="100000">
                                          <p:val>
                                            <p:strVal val="#ppt_x"/>
                                          </p:val>
                                        </p:tav>
                                      </p:tavLst>
                                    </p:anim>
                                    <p:anim calcmode="lin" valueType="num">
                                      <p:cBhvr additive="base">
                                        <p:cTn id="45" dur="500" fill="hold"/>
                                        <p:tgtEl>
                                          <p:spTgt spid="68855"/>
                                        </p:tgtEl>
                                        <p:attrNameLst>
                                          <p:attrName>ppt_y</p:attrName>
                                        </p:attrNameLst>
                                      </p:cBhvr>
                                      <p:tavLst>
                                        <p:tav tm="0">
                                          <p:val>
                                            <p:strVal val="1+#ppt_h/2"/>
                                          </p:val>
                                        </p:tav>
                                        <p:tav tm="100000">
                                          <p:val>
                                            <p:strVal val="#ppt_y"/>
                                          </p:val>
                                        </p:tav>
                                      </p:tavLst>
                                    </p:anim>
                                  </p:childTnLst>
                                </p:cTn>
                              </p:par>
                            </p:childTnLst>
                          </p:cTn>
                        </p:par>
                      </p:childTnLst>
                    </p:cTn>
                  </p:par>
                  <p:par>
                    <p:cTn id="46" fill="hold">
                      <p:stCondLst>
                        <p:cond delay="indefinite"/>
                      </p:stCondLst>
                      <p:childTnLst>
                        <p:par>
                          <p:cTn id="47" fill="hold">
                            <p:stCondLst>
                              <p:cond delay="0"/>
                            </p:stCondLst>
                            <p:childTnLst>
                              <p:par>
                                <p:cTn id="48" presetID="42" presetClass="entr" presetSubtype="0" fill="hold" grpId="0" nodeType="clickEffect">
                                  <p:stCondLst>
                                    <p:cond delay="0"/>
                                  </p:stCondLst>
                                  <p:childTnLst>
                                    <p:set>
                                      <p:cBhvr>
                                        <p:cTn id="49" dur="1" fill="hold">
                                          <p:stCondLst>
                                            <p:cond delay="0"/>
                                          </p:stCondLst>
                                        </p:cTn>
                                        <p:tgtEl>
                                          <p:spTgt spid="68848"/>
                                        </p:tgtEl>
                                        <p:attrNameLst>
                                          <p:attrName>style.visibility</p:attrName>
                                        </p:attrNameLst>
                                      </p:cBhvr>
                                      <p:to>
                                        <p:strVal val="visible"/>
                                      </p:to>
                                    </p:set>
                                    <p:animEffect transition="in" filter="fade">
                                      <p:cBhvr>
                                        <p:cTn id="50" dur="1000"/>
                                        <p:tgtEl>
                                          <p:spTgt spid="68848"/>
                                        </p:tgtEl>
                                      </p:cBhvr>
                                    </p:animEffect>
                                    <p:anim calcmode="lin" valueType="num">
                                      <p:cBhvr>
                                        <p:cTn id="51" dur="1000" fill="hold"/>
                                        <p:tgtEl>
                                          <p:spTgt spid="68848"/>
                                        </p:tgtEl>
                                        <p:attrNameLst>
                                          <p:attrName>ppt_x</p:attrName>
                                        </p:attrNameLst>
                                      </p:cBhvr>
                                      <p:tavLst>
                                        <p:tav tm="0">
                                          <p:val>
                                            <p:strVal val="#ppt_x"/>
                                          </p:val>
                                        </p:tav>
                                        <p:tav tm="100000">
                                          <p:val>
                                            <p:strVal val="#ppt_x"/>
                                          </p:val>
                                        </p:tav>
                                      </p:tavLst>
                                    </p:anim>
                                    <p:anim calcmode="lin" valueType="num">
                                      <p:cBhvr>
                                        <p:cTn id="52" dur="1000" fill="hold"/>
                                        <p:tgtEl>
                                          <p:spTgt spid="68848"/>
                                        </p:tgtEl>
                                        <p:attrNameLst>
                                          <p:attrName>ppt_y</p:attrName>
                                        </p:attrNameLst>
                                      </p:cBhvr>
                                      <p:tavLst>
                                        <p:tav tm="0">
                                          <p:val>
                                            <p:strVal val="#ppt_y+.1"/>
                                          </p:val>
                                        </p:tav>
                                        <p:tav tm="100000">
                                          <p:val>
                                            <p:strVal val="#ppt_y"/>
                                          </p:val>
                                        </p:tav>
                                      </p:tavLst>
                                    </p:anim>
                                  </p:childTnLst>
                                </p:cTn>
                              </p:par>
                            </p:childTnLst>
                          </p:cTn>
                        </p:par>
                      </p:childTnLst>
                    </p:cTn>
                  </p:par>
                  <p:par>
                    <p:cTn id="53" fill="hold">
                      <p:stCondLst>
                        <p:cond delay="indefinite"/>
                      </p:stCondLst>
                      <p:childTnLst>
                        <p:par>
                          <p:cTn id="54" fill="hold">
                            <p:stCondLst>
                              <p:cond delay="0"/>
                            </p:stCondLst>
                            <p:childTnLst>
                              <p:par>
                                <p:cTn id="55" presetID="10" presetClass="entr" presetSubtype="0" fill="hold" grpId="0" nodeType="clickEffect">
                                  <p:stCondLst>
                                    <p:cond delay="0"/>
                                  </p:stCondLst>
                                  <p:childTnLst>
                                    <p:set>
                                      <p:cBhvr>
                                        <p:cTn id="56" dur="1" fill="hold">
                                          <p:stCondLst>
                                            <p:cond delay="0"/>
                                          </p:stCondLst>
                                        </p:cTn>
                                        <p:tgtEl>
                                          <p:spTgt spid="69014"/>
                                        </p:tgtEl>
                                        <p:attrNameLst>
                                          <p:attrName>style.visibility</p:attrName>
                                        </p:attrNameLst>
                                      </p:cBhvr>
                                      <p:to>
                                        <p:strVal val="visible"/>
                                      </p:to>
                                    </p:set>
                                    <p:animEffect transition="in" filter="fade">
                                      <p:cBhvr>
                                        <p:cTn id="57" dur="500"/>
                                        <p:tgtEl>
                                          <p:spTgt spid="69014"/>
                                        </p:tgtEl>
                                      </p:cBhvr>
                                    </p:animEffect>
                                  </p:childTnLst>
                                </p:cTn>
                              </p:par>
                              <p:par>
                                <p:cTn id="58" presetID="10" presetClass="entr" presetSubtype="0" fill="hold" grpId="0" nodeType="withEffect">
                                  <p:stCondLst>
                                    <p:cond delay="0"/>
                                  </p:stCondLst>
                                  <p:childTnLst>
                                    <p:set>
                                      <p:cBhvr>
                                        <p:cTn id="59" dur="1" fill="hold">
                                          <p:stCondLst>
                                            <p:cond delay="0"/>
                                          </p:stCondLst>
                                        </p:cTn>
                                        <p:tgtEl>
                                          <p:spTgt spid="69015"/>
                                        </p:tgtEl>
                                        <p:attrNameLst>
                                          <p:attrName>style.visibility</p:attrName>
                                        </p:attrNameLst>
                                      </p:cBhvr>
                                      <p:to>
                                        <p:strVal val="visible"/>
                                      </p:to>
                                    </p:set>
                                    <p:animEffect transition="in" filter="fade">
                                      <p:cBhvr>
                                        <p:cTn id="60" dur="500"/>
                                        <p:tgtEl>
                                          <p:spTgt spid="69015"/>
                                        </p:tgtEl>
                                      </p:cBhvr>
                                    </p:animEffect>
                                  </p:childTnLst>
                                </p:cTn>
                              </p:par>
                            </p:childTnLst>
                          </p:cTn>
                        </p:par>
                      </p:childTnLst>
                    </p:cTn>
                  </p:par>
                  <p:par>
                    <p:cTn id="61" fill="hold">
                      <p:stCondLst>
                        <p:cond delay="indefinite"/>
                      </p:stCondLst>
                      <p:childTnLst>
                        <p:par>
                          <p:cTn id="62" fill="hold">
                            <p:stCondLst>
                              <p:cond delay="0"/>
                            </p:stCondLst>
                            <p:childTnLst>
                              <p:par>
                                <p:cTn id="63" presetID="10" presetClass="entr" presetSubtype="0" fill="hold" nodeType="clickEffect">
                                  <p:stCondLst>
                                    <p:cond delay="0"/>
                                  </p:stCondLst>
                                  <p:childTnLst>
                                    <p:set>
                                      <p:cBhvr>
                                        <p:cTn id="64" dur="1" fill="hold">
                                          <p:stCondLst>
                                            <p:cond delay="0"/>
                                          </p:stCondLst>
                                        </p:cTn>
                                        <p:tgtEl>
                                          <p:spTgt spid="68849">
                                            <p:txEl>
                                              <p:pRg st="0" end="0"/>
                                            </p:txEl>
                                          </p:spTgt>
                                        </p:tgtEl>
                                        <p:attrNameLst>
                                          <p:attrName>style.visibility</p:attrName>
                                        </p:attrNameLst>
                                      </p:cBhvr>
                                      <p:to>
                                        <p:strVal val="visible"/>
                                      </p:to>
                                    </p:set>
                                    <p:animEffect transition="in" filter="fade">
                                      <p:cBhvr>
                                        <p:cTn id="65" dur="500"/>
                                        <p:tgtEl>
                                          <p:spTgt spid="68849">
                                            <p:txEl>
                                              <p:pRg st="0" end="0"/>
                                            </p:txEl>
                                          </p:spTgt>
                                        </p:tgtEl>
                                      </p:cBhvr>
                                    </p:animEffect>
                                  </p:childTnLst>
                                </p:cTn>
                              </p:par>
                            </p:childTnLst>
                          </p:cTn>
                        </p:par>
                      </p:childTnLst>
                    </p:cTn>
                  </p:par>
                  <p:par>
                    <p:cTn id="66" fill="hold">
                      <p:stCondLst>
                        <p:cond delay="indefinite"/>
                      </p:stCondLst>
                      <p:childTnLst>
                        <p:par>
                          <p:cTn id="67" fill="hold">
                            <p:stCondLst>
                              <p:cond delay="0"/>
                            </p:stCondLst>
                            <p:childTnLst>
                              <p:par>
                                <p:cTn id="68" presetID="2" presetClass="entr" presetSubtype="4" fill="hold" nodeType="clickEffect">
                                  <p:stCondLst>
                                    <p:cond delay="0"/>
                                  </p:stCondLst>
                                  <p:childTnLst>
                                    <p:set>
                                      <p:cBhvr>
                                        <p:cTn id="69" dur="1" fill="hold">
                                          <p:stCondLst>
                                            <p:cond delay="0"/>
                                          </p:stCondLst>
                                        </p:cTn>
                                        <p:tgtEl>
                                          <p:spTgt spid="68912"/>
                                        </p:tgtEl>
                                        <p:attrNameLst>
                                          <p:attrName>style.visibility</p:attrName>
                                        </p:attrNameLst>
                                      </p:cBhvr>
                                      <p:to>
                                        <p:strVal val="visible"/>
                                      </p:to>
                                    </p:set>
                                    <p:anim calcmode="lin" valueType="num">
                                      <p:cBhvr additive="base">
                                        <p:cTn id="70" dur="500" fill="hold"/>
                                        <p:tgtEl>
                                          <p:spTgt spid="68912"/>
                                        </p:tgtEl>
                                        <p:attrNameLst>
                                          <p:attrName>ppt_x</p:attrName>
                                        </p:attrNameLst>
                                      </p:cBhvr>
                                      <p:tavLst>
                                        <p:tav tm="0">
                                          <p:val>
                                            <p:strVal val="#ppt_x"/>
                                          </p:val>
                                        </p:tav>
                                        <p:tav tm="100000">
                                          <p:val>
                                            <p:strVal val="#ppt_x"/>
                                          </p:val>
                                        </p:tav>
                                      </p:tavLst>
                                    </p:anim>
                                    <p:anim calcmode="lin" valueType="num">
                                      <p:cBhvr additive="base">
                                        <p:cTn id="71" dur="500" fill="hold"/>
                                        <p:tgtEl>
                                          <p:spTgt spid="68912"/>
                                        </p:tgtEl>
                                        <p:attrNameLst>
                                          <p:attrName>ppt_y</p:attrName>
                                        </p:attrNameLst>
                                      </p:cBhvr>
                                      <p:tavLst>
                                        <p:tav tm="0">
                                          <p:val>
                                            <p:strVal val="1+#ppt_h/2"/>
                                          </p:val>
                                        </p:tav>
                                        <p:tav tm="100000">
                                          <p:val>
                                            <p:strVal val="#ppt_y"/>
                                          </p:val>
                                        </p:tav>
                                      </p:tavLst>
                                    </p:anim>
                                  </p:childTnLst>
                                </p:cTn>
                              </p:par>
                            </p:childTnLst>
                          </p:cTn>
                        </p:par>
                      </p:childTnLst>
                    </p:cTn>
                  </p:par>
                  <p:par>
                    <p:cTn id="72" fill="hold">
                      <p:stCondLst>
                        <p:cond delay="indefinite"/>
                      </p:stCondLst>
                      <p:childTnLst>
                        <p:par>
                          <p:cTn id="73" fill="hold">
                            <p:stCondLst>
                              <p:cond delay="0"/>
                            </p:stCondLst>
                            <p:childTnLst>
                              <p:par>
                                <p:cTn id="74" presetID="2" presetClass="entr" presetSubtype="4" fill="hold" nodeType="clickEffect">
                                  <p:stCondLst>
                                    <p:cond delay="0"/>
                                  </p:stCondLst>
                                  <p:childTnLst>
                                    <p:set>
                                      <p:cBhvr>
                                        <p:cTn id="75" dur="1" fill="hold">
                                          <p:stCondLst>
                                            <p:cond delay="0"/>
                                          </p:stCondLst>
                                        </p:cTn>
                                        <p:tgtEl>
                                          <p:spTgt spid="68828"/>
                                        </p:tgtEl>
                                        <p:attrNameLst>
                                          <p:attrName>style.visibility</p:attrName>
                                        </p:attrNameLst>
                                      </p:cBhvr>
                                      <p:to>
                                        <p:strVal val="visible"/>
                                      </p:to>
                                    </p:set>
                                    <p:anim calcmode="lin" valueType="num">
                                      <p:cBhvr additive="base">
                                        <p:cTn id="76" dur="500" fill="hold"/>
                                        <p:tgtEl>
                                          <p:spTgt spid="68828"/>
                                        </p:tgtEl>
                                        <p:attrNameLst>
                                          <p:attrName>ppt_x</p:attrName>
                                        </p:attrNameLst>
                                      </p:cBhvr>
                                      <p:tavLst>
                                        <p:tav tm="0">
                                          <p:val>
                                            <p:strVal val="#ppt_x"/>
                                          </p:val>
                                        </p:tav>
                                        <p:tav tm="100000">
                                          <p:val>
                                            <p:strVal val="#ppt_x"/>
                                          </p:val>
                                        </p:tav>
                                      </p:tavLst>
                                    </p:anim>
                                    <p:anim calcmode="lin" valueType="num">
                                      <p:cBhvr additive="base">
                                        <p:cTn id="77" dur="500" fill="hold"/>
                                        <p:tgtEl>
                                          <p:spTgt spid="68828"/>
                                        </p:tgtEl>
                                        <p:attrNameLst>
                                          <p:attrName>ppt_y</p:attrName>
                                        </p:attrNameLst>
                                      </p:cBhvr>
                                      <p:tavLst>
                                        <p:tav tm="0">
                                          <p:val>
                                            <p:strVal val="1+#ppt_h/2"/>
                                          </p:val>
                                        </p:tav>
                                        <p:tav tm="100000">
                                          <p:val>
                                            <p:strVal val="#ppt_y"/>
                                          </p:val>
                                        </p:tav>
                                      </p:tavLst>
                                    </p:anim>
                                  </p:childTnLst>
                                </p:cTn>
                              </p:par>
                            </p:childTnLst>
                          </p:cTn>
                        </p:par>
                      </p:childTnLst>
                    </p:cTn>
                  </p:par>
                  <p:par>
                    <p:cTn id="78" fill="hold">
                      <p:stCondLst>
                        <p:cond delay="indefinite"/>
                      </p:stCondLst>
                      <p:childTnLst>
                        <p:par>
                          <p:cTn id="79" fill="hold">
                            <p:stCondLst>
                              <p:cond delay="0"/>
                            </p:stCondLst>
                            <p:childTnLst>
                              <p:par>
                                <p:cTn id="80" presetID="42" presetClass="entr" presetSubtype="0" fill="hold" grpId="0" nodeType="clickEffect">
                                  <p:stCondLst>
                                    <p:cond delay="0"/>
                                  </p:stCondLst>
                                  <p:childTnLst>
                                    <p:set>
                                      <p:cBhvr>
                                        <p:cTn id="81" dur="1" fill="hold">
                                          <p:stCondLst>
                                            <p:cond delay="0"/>
                                          </p:stCondLst>
                                        </p:cTn>
                                        <p:tgtEl>
                                          <p:spTgt spid="68850"/>
                                        </p:tgtEl>
                                        <p:attrNameLst>
                                          <p:attrName>style.visibility</p:attrName>
                                        </p:attrNameLst>
                                      </p:cBhvr>
                                      <p:to>
                                        <p:strVal val="visible"/>
                                      </p:to>
                                    </p:set>
                                    <p:animEffect transition="in" filter="fade">
                                      <p:cBhvr>
                                        <p:cTn id="82" dur="1000"/>
                                        <p:tgtEl>
                                          <p:spTgt spid="68850"/>
                                        </p:tgtEl>
                                      </p:cBhvr>
                                    </p:animEffect>
                                    <p:anim calcmode="lin" valueType="num">
                                      <p:cBhvr>
                                        <p:cTn id="83" dur="1000" fill="hold"/>
                                        <p:tgtEl>
                                          <p:spTgt spid="68850"/>
                                        </p:tgtEl>
                                        <p:attrNameLst>
                                          <p:attrName>ppt_x</p:attrName>
                                        </p:attrNameLst>
                                      </p:cBhvr>
                                      <p:tavLst>
                                        <p:tav tm="0">
                                          <p:val>
                                            <p:strVal val="#ppt_x"/>
                                          </p:val>
                                        </p:tav>
                                        <p:tav tm="100000">
                                          <p:val>
                                            <p:strVal val="#ppt_x"/>
                                          </p:val>
                                        </p:tav>
                                      </p:tavLst>
                                    </p:anim>
                                    <p:anim calcmode="lin" valueType="num">
                                      <p:cBhvr>
                                        <p:cTn id="84" dur="1000" fill="hold"/>
                                        <p:tgtEl>
                                          <p:spTgt spid="68850"/>
                                        </p:tgtEl>
                                        <p:attrNameLst>
                                          <p:attrName>ppt_y</p:attrName>
                                        </p:attrNameLst>
                                      </p:cBhvr>
                                      <p:tavLst>
                                        <p:tav tm="0">
                                          <p:val>
                                            <p:strVal val="#ppt_y+.1"/>
                                          </p:val>
                                        </p:tav>
                                        <p:tav tm="100000">
                                          <p:val>
                                            <p:strVal val="#ppt_y"/>
                                          </p:val>
                                        </p:tav>
                                      </p:tavLst>
                                    </p:anim>
                                  </p:childTnLst>
                                </p:cTn>
                              </p:par>
                            </p:childTnLst>
                          </p:cTn>
                        </p:par>
                      </p:childTnLst>
                    </p:cTn>
                  </p:par>
                  <p:par>
                    <p:cTn id="85" fill="hold">
                      <p:stCondLst>
                        <p:cond delay="indefinite"/>
                      </p:stCondLst>
                      <p:childTnLst>
                        <p:par>
                          <p:cTn id="86" fill="hold">
                            <p:stCondLst>
                              <p:cond delay="0"/>
                            </p:stCondLst>
                            <p:childTnLst>
                              <p:par>
                                <p:cTn id="87" presetID="16" presetClass="entr" presetSubtype="21" fill="hold" nodeType="clickEffect">
                                  <p:stCondLst>
                                    <p:cond delay="0"/>
                                  </p:stCondLst>
                                  <p:childTnLst>
                                    <p:set>
                                      <p:cBhvr>
                                        <p:cTn id="88" dur="1" fill="hold">
                                          <p:stCondLst>
                                            <p:cond delay="0"/>
                                          </p:stCondLst>
                                        </p:cTn>
                                        <p:tgtEl>
                                          <p:spTgt spid="68852">
                                            <p:txEl>
                                              <p:pRg st="0" end="0"/>
                                            </p:txEl>
                                          </p:spTgt>
                                        </p:tgtEl>
                                        <p:attrNameLst>
                                          <p:attrName>style.visibility</p:attrName>
                                        </p:attrNameLst>
                                      </p:cBhvr>
                                      <p:to>
                                        <p:strVal val="visible"/>
                                      </p:to>
                                    </p:set>
                                    <p:animEffect transition="in" filter="barn(inVertical)">
                                      <p:cBhvr>
                                        <p:cTn id="89" dur="500"/>
                                        <p:tgtEl>
                                          <p:spTgt spid="68852">
                                            <p:txEl>
                                              <p:pRg st="0" end="0"/>
                                            </p:txEl>
                                          </p:spTgt>
                                        </p:tgtEl>
                                      </p:cBhvr>
                                    </p:animEffect>
                                  </p:childTnLst>
                                </p:cTn>
                              </p:par>
                            </p:childTnLst>
                          </p:cTn>
                        </p:par>
                      </p:childTnLst>
                    </p:cTn>
                  </p:par>
                  <p:par>
                    <p:cTn id="90" fill="hold">
                      <p:stCondLst>
                        <p:cond delay="indefinite"/>
                      </p:stCondLst>
                      <p:childTnLst>
                        <p:par>
                          <p:cTn id="91" fill="hold">
                            <p:stCondLst>
                              <p:cond delay="0"/>
                            </p:stCondLst>
                            <p:childTnLst>
                              <p:par>
                                <p:cTn id="92" presetID="1" presetClass="exit" presetSubtype="0" fill="hold" nodeType="clickEffect">
                                  <p:stCondLst>
                                    <p:cond delay="0"/>
                                  </p:stCondLst>
                                  <p:childTnLst>
                                    <p:set>
                                      <p:cBhvr>
                                        <p:cTn id="93" dur="1" fill="hold">
                                          <p:stCondLst>
                                            <p:cond delay="0"/>
                                          </p:stCondLst>
                                        </p:cTn>
                                        <p:tgtEl>
                                          <p:spTgt spid="68855"/>
                                        </p:tgtEl>
                                        <p:attrNameLst>
                                          <p:attrName>style.visibility</p:attrName>
                                        </p:attrNameLst>
                                      </p:cBhvr>
                                      <p:to>
                                        <p:strVal val="hidden"/>
                                      </p:to>
                                    </p:set>
                                  </p:childTnLst>
                                </p:cTn>
                              </p:par>
                            </p:childTnLst>
                          </p:cTn>
                        </p:par>
                      </p:childTnLst>
                    </p:cTn>
                  </p:par>
                  <p:par>
                    <p:cTn id="94" fill="hold">
                      <p:stCondLst>
                        <p:cond delay="indefinite"/>
                      </p:stCondLst>
                      <p:childTnLst>
                        <p:par>
                          <p:cTn id="95" fill="hold">
                            <p:stCondLst>
                              <p:cond delay="0"/>
                            </p:stCondLst>
                            <p:childTnLst>
                              <p:par>
                                <p:cTn id="96" presetID="1" presetClass="exit" presetSubtype="0" fill="hold" nodeType="clickEffect">
                                  <p:stCondLst>
                                    <p:cond delay="0"/>
                                  </p:stCondLst>
                                  <p:childTnLst>
                                    <p:set>
                                      <p:cBhvr>
                                        <p:cTn id="97" dur="1" fill="hold">
                                          <p:stCondLst>
                                            <p:cond delay="0"/>
                                          </p:stCondLst>
                                        </p:cTn>
                                        <p:tgtEl>
                                          <p:spTgt spid="68828"/>
                                        </p:tgtEl>
                                        <p:attrNameLst>
                                          <p:attrName>style.visibility</p:attrName>
                                        </p:attrNameLst>
                                      </p:cBhvr>
                                      <p:to>
                                        <p:strVal val="hidden"/>
                                      </p:to>
                                    </p:set>
                                  </p:childTnLst>
                                </p:cTn>
                              </p:par>
                            </p:childTnLst>
                          </p:cTn>
                        </p:par>
                      </p:childTnLst>
                    </p:cTn>
                  </p:par>
                  <p:par>
                    <p:cTn id="98" fill="hold">
                      <p:stCondLst>
                        <p:cond delay="indefinite"/>
                      </p:stCondLst>
                      <p:childTnLst>
                        <p:par>
                          <p:cTn id="99" fill="hold">
                            <p:stCondLst>
                              <p:cond delay="0"/>
                            </p:stCondLst>
                            <p:childTnLst>
                              <p:par>
                                <p:cTn id="100" presetID="2" presetClass="entr" presetSubtype="4" fill="hold" nodeType="clickEffect">
                                  <p:stCondLst>
                                    <p:cond delay="0"/>
                                  </p:stCondLst>
                                  <p:childTnLst>
                                    <p:set>
                                      <p:cBhvr>
                                        <p:cTn id="101" dur="1" fill="hold">
                                          <p:stCondLst>
                                            <p:cond delay="0"/>
                                          </p:stCondLst>
                                        </p:cTn>
                                        <p:tgtEl>
                                          <p:spTgt spid="68893"/>
                                        </p:tgtEl>
                                        <p:attrNameLst>
                                          <p:attrName>style.visibility</p:attrName>
                                        </p:attrNameLst>
                                      </p:cBhvr>
                                      <p:to>
                                        <p:strVal val="visible"/>
                                      </p:to>
                                    </p:set>
                                    <p:anim calcmode="lin" valueType="num">
                                      <p:cBhvr additive="base">
                                        <p:cTn id="102" dur="500" fill="hold"/>
                                        <p:tgtEl>
                                          <p:spTgt spid="68893"/>
                                        </p:tgtEl>
                                        <p:attrNameLst>
                                          <p:attrName>ppt_x</p:attrName>
                                        </p:attrNameLst>
                                      </p:cBhvr>
                                      <p:tavLst>
                                        <p:tav tm="0">
                                          <p:val>
                                            <p:strVal val="#ppt_x"/>
                                          </p:val>
                                        </p:tav>
                                        <p:tav tm="100000">
                                          <p:val>
                                            <p:strVal val="#ppt_x"/>
                                          </p:val>
                                        </p:tav>
                                      </p:tavLst>
                                    </p:anim>
                                    <p:anim calcmode="lin" valueType="num">
                                      <p:cBhvr additive="base">
                                        <p:cTn id="103" dur="500" fill="hold"/>
                                        <p:tgtEl>
                                          <p:spTgt spid="68893"/>
                                        </p:tgtEl>
                                        <p:attrNameLst>
                                          <p:attrName>ppt_y</p:attrName>
                                        </p:attrNameLst>
                                      </p:cBhvr>
                                      <p:tavLst>
                                        <p:tav tm="0">
                                          <p:val>
                                            <p:strVal val="1+#ppt_h/2"/>
                                          </p:val>
                                        </p:tav>
                                        <p:tav tm="100000">
                                          <p:val>
                                            <p:strVal val="#ppt_y"/>
                                          </p:val>
                                        </p:tav>
                                      </p:tavLst>
                                    </p:anim>
                                  </p:childTnLst>
                                </p:cTn>
                              </p:par>
                            </p:childTnLst>
                          </p:cTn>
                        </p:par>
                      </p:childTnLst>
                    </p:cTn>
                  </p:par>
                  <p:par>
                    <p:cTn id="104" fill="hold">
                      <p:stCondLst>
                        <p:cond delay="indefinite"/>
                      </p:stCondLst>
                      <p:childTnLst>
                        <p:par>
                          <p:cTn id="105" fill="hold">
                            <p:stCondLst>
                              <p:cond delay="0"/>
                            </p:stCondLst>
                            <p:childTnLst>
                              <p:par>
                                <p:cTn id="106" presetID="16" presetClass="entr" presetSubtype="21" fill="hold" grpId="0" nodeType="clickEffect">
                                  <p:stCondLst>
                                    <p:cond delay="0"/>
                                  </p:stCondLst>
                                  <p:childTnLst>
                                    <p:set>
                                      <p:cBhvr>
                                        <p:cTn id="107" dur="1" fill="hold">
                                          <p:stCondLst>
                                            <p:cond delay="0"/>
                                          </p:stCondLst>
                                        </p:cTn>
                                        <p:tgtEl>
                                          <p:spTgt spid="68851"/>
                                        </p:tgtEl>
                                        <p:attrNameLst>
                                          <p:attrName>style.visibility</p:attrName>
                                        </p:attrNameLst>
                                      </p:cBhvr>
                                      <p:to>
                                        <p:strVal val="visible"/>
                                      </p:to>
                                    </p:set>
                                    <p:animEffect transition="in" filter="barn(inVertical)">
                                      <p:cBhvr>
                                        <p:cTn id="108" dur="500"/>
                                        <p:tgtEl>
                                          <p:spTgt spid="68851"/>
                                        </p:tgtEl>
                                      </p:cBhvr>
                                    </p:animEffect>
                                  </p:childTnLst>
                                </p:cTn>
                              </p:par>
                            </p:childTnLst>
                          </p:cTn>
                        </p:par>
                      </p:childTnLst>
                    </p:cTn>
                  </p:par>
                  <p:par>
                    <p:cTn id="109" fill="hold">
                      <p:stCondLst>
                        <p:cond delay="indefinite"/>
                      </p:stCondLst>
                      <p:childTnLst>
                        <p:par>
                          <p:cTn id="110" fill="hold">
                            <p:stCondLst>
                              <p:cond delay="0"/>
                            </p:stCondLst>
                            <p:childTnLst>
                              <p:par>
                                <p:cTn id="111" presetID="16" presetClass="entr" presetSubtype="21" fill="hold" nodeType="clickEffect">
                                  <p:stCondLst>
                                    <p:cond delay="0"/>
                                  </p:stCondLst>
                                  <p:childTnLst>
                                    <p:set>
                                      <p:cBhvr>
                                        <p:cTn id="112" dur="1" fill="hold">
                                          <p:stCondLst>
                                            <p:cond delay="0"/>
                                          </p:stCondLst>
                                        </p:cTn>
                                        <p:tgtEl>
                                          <p:spTgt spid="68853">
                                            <p:txEl>
                                              <p:pRg st="0" end="0"/>
                                            </p:txEl>
                                          </p:spTgt>
                                        </p:tgtEl>
                                        <p:attrNameLst>
                                          <p:attrName>style.visibility</p:attrName>
                                        </p:attrNameLst>
                                      </p:cBhvr>
                                      <p:to>
                                        <p:strVal val="visible"/>
                                      </p:to>
                                    </p:set>
                                    <p:animEffect transition="in" filter="barn(inVertical)">
                                      <p:cBhvr>
                                        <p:cTn id="113" dur="500"/>
                                        <p:tgtEl>
                                          <p:spTgt spid="68853">
                                            <p:txEl>
                                              <p:pRg st="0" end="0"/>
                                            </p:txEl>
                                          </p:spTgt>
                                        </p:tgtEl>
                                      </p:cBhvr>
                                    </p:animEffect>
                                  </p:childTnLst>
                                </p:cTn>
                              </p:par>
                            </p:childTnLst>
                          </p:cTn>
                        </p:par>
                      </p:childTnLst>
                    </p:cTn>
                  </p:par>
                  <p:par>
                    <p:cTn id="114" fill="hold">
                      <p:stCondLst>
                        <p:cond delay="indefinite"/>
                      </p:stCondLst>
                      <p:childTnLst>
                        <p:par>
                          <p:cTn id="115" fill="hold">
                            <p:stCondLst>
                              <p:cond delay="0"/>
                            </p:stCondLst>
                            <p:childTnLst>
                              <p:par>
                                <p:cTn id="116" presetID="1" presetClass="exit" presetSubtype="0" fill="hold" nodeType="clickEffect">
                                  <p:stCondLst>
                                    <p:cond delay="0"/>
                                  </p:stCondLst>
                                  <p:childTnLst>
                                    <p:set>
                                      <p:cBhvr>
                                        <p:cTn id="117" dur="1" fill="hold">
                                          <p:stCondLst>
                                            <p:cond delay="0"/>
                                          </p:stCondLst>
                                        </p:cTn>
                                        <p:tgtEl>
                                          <p:spTgt spid="68893"/>
                                        </p:tgtEl>
                                        <p:attrNameLst>
                                          <p:attrName>style.visibility</p:attrName>
                                        </p:attrNameLst>
                                      </p:cBhvr>
                                      <p:to>
                                        <p:strVal val="hidden"/>
                                      </p:to>
                                    </p:set>
                                  </p:childTnLst>
                                </p:cTn>
                              </p:par>
                            </p:childTnLst>
                          </p:cTn>
                        </p:par>
                      </p:childTnLst>
                    </p:cTn>
                  </p:par>
                  <p:par>
                    <p:cTn id="118" fill="hold">
                      <p:stCondLst>
                        <p:cond delay="indefinite"/>
                      </p:stCondLst>
                      <p:childTnLst>
                        <p:par>
                          <p:cTn id="119" fill="hold">
                            <p:stCondLst>
                              <p:cond delay="0"/>
                            </p:stCondLst>
                            <p:childTnLst>
                              <p:par>
                                <p:cTn id="120" presetID="16" presetClass="entr" presetSubtype="21" fill="hold" grpId="0" nodeType="clickEffect">
                                  <p:stCondLst>
                                    <p:cond delay="0"/>
                                  </p:stCondLst>
                                  <p:childTnLst>
                                    <p:set>
                                      <p:cBhvr>
                                        <p:cTn id="121" dur="1" fill="hold">
                                          <p:stCondLst>
                                            <p:cond delay="0"/>
                                          </p:stCondLst>
                                        </p:cTn>
                                        <p:tgtEl>
                                          <p:spTgt spid="69013"/>
                                        </p:tgtEl>
                                        <p:attrNameLst>
                                          <p:attrName>style.visibility</p:attrName>
                                        </p:attrNameLst>
                                      </p:cBhvr>
                                      <p:to>
                                        <p:strVal val="visible"/>
                                      </p:to>
                                    </p:set>
                                    <p:animEffect transition="in" filter="barn(inVertical)">
                                      <p:cBhvr>
                                        <p:cTn id="122" dur="500"/>
                                        <p:tgtEl>
                                          <p:spTgt spid="69013"/>
                                        </p:tgtEl>
                                      </p:cBhvr>
                                    </p:animEffect>
                                  </p:childTnLst>
                                </p:cTn>
                              </p:par>
                              <p:par>
                                <p:cTn id="123" presetID="16" presetClass="entr" presetSubtype="21" fill="hold" grpId="0" nodeType="withEffect">
                                  <p:stCondLst>
                                    <p:cond delay="0"/>
                                  </p:stCondLst>
                                  <p:childTnLst>
                                    <p:set>
                                      <p:cBhvr>
                                        <p:cTn id="124" dur="1" fill="hold">
                                          <p:stCondLst>
                                            <p:cond delay="0"/>
                                          </p:stCondLst>
                                        </p:cTn>
                                        <p:tgtEl>
                                          <p:spTgt spid="69012"/>
                                        </p:tgtEl>
                                        <p:attrNameLst>
                                          <p:attrName>style.visibility</p:attrName>
                                        </p:attrNameLst>
                                      </p:cBhvr>
                                      <p:to>
                                        <p:strVal val="visible"/>
                                      </p:to>
                                    </p:set>
                                    <p:animEffect transition="in" filter="barn(inVertical)">
                                      <p:cBhvr>
                                        <p:cTn id="125" dur="500"/>
                                        <p:tgtEl>
                                          <p:spTgt spid="69012"/>
                                        </p:tgtEl>
                                      </p:cBhvr>
                                    </p:animEffect>
                                  </p:childTnLst>
                                </p:cTn>
                              </p:par>
                            </p:childTnLst>
                          </p:cTn>
                        </p:par>
                      </p:childTnLst>
                    </p:cTn>
                  </p:par>
                  <p:par>
                    <p:cTn id="126" fill="hold">
                      <p:stCondLst>
                        <p:cond delay="indefinite"/>
                      </p:stCondLst>
                      <p:childTnLst>
                        <p:par>
                          <p:cTn id="127" fill="hold">
                            <p:stCondLst>
                              <p:cond delay="0"/>
                            </p:stCondLst>
                            <p:childTnLst>
                              <p:par>
                                <p:cTn id="128" presetID="2" presetClass="entr" presetSubtype="4" fill="hold" nodeType="clickEffect">
                                  <p:stCondLst>
                                    <p:cond delay="0"/>
                                  </p:stCondLst>
                                  <p:childTnLst>
                                    <p:set>
                                      <p:cBhvr>
                                        <p:cTn id="129" dur="1" fill="hold">
                                          <p:stCondLst>
                                            <p:cond delay="0"/>
                                          </p:stCondLst>
                                        </p:cTn>
                                        <p:tgtEl>
                                          <p:spTgt spid="6"/>
                                        </p:tgtEl>
                                        <p:attrNameLst>
                                          <p:attrName>style.visibility</p:attrName>
                                        </p:attrNameLst>
                                      </p:cBhvr>
                                      <p:to>
                                        <p:strVal val="visible"/>
                                      </p:to>
                                    </p:set>
                                    <p:anim calcmode="lin" valueType="num">
                                      <p:cBhvr additive="base">
                                        <p:cTn id="130" dur="500" fill="hold"/>
                                        <p:tgtEl>
                                          <p:spTgt spid="6"/>
                                        </p:tgtEl>
                                        <p:attrNameLst>
                                          <p:attrName>ppt_x</p:attrName>
                                        </p:attrNameLst>
                                      </p:cBhvr>
                                      <p:tavLst>
                                        <p:tav tm="0">
                                          <p:val>
                                            <p:strVal val="#ppt_x"/>
                                          </p:val>
                                        </p:tav>
                                        <p:tav tm="100000">
                                          <p:val>
                                            <p:strVal val="#ppt_x"/>
                                          </p:val>
                                        </p:tav>
                                      </p:tavLst>
                                    </p:anim>
                                    <p:anim calcmode="lin" valueType="num">
                                      <p:cBhvr additive="base">
                                        <p:cTn id="131" dur="500" fill="hold"/>
                                        <p:tgtEl>
                                          <p:spTgt spid="6"/>
                                        </p:tgtEl>
                                        <p:attrNameLst>
                                          <p:attrName>ppt_y</p:attrName>
                                        </p:attrNameLst>
                                      </p:cBhvr>
                                      <p:tavLst>
                                        <p:tav tm="0">
                                          <p:val>
                                            <p:strVal val="1+#ppt_h/2"/>
                                          </p:val>
                                        </p:tav>
                                        <p:tav tm="100000">
                                          <p:val>
                                            <p:strVal val="#ppt_y"/>
                                          </p:val>
                                        </p:tav>
                                      </p:tavLst>
                                    </p:anim>
                                  </p:childTnLst>
                                </p:cTn>
                              </p:par>
                            </p:childTnLst>
                          </p:cTn>
                        </p:par>
                      </p:childTnLst>
                    </p:cTn>
                  </p:par>
                  <p:par>
                    <p:cTn id="132" fill="hold">
                      <p:stCondLst>
                        <p:cond delay="indefinite"/>
                      </p:stCondLst>
                      <p:childTnLst>
                        <p:par>
                          <p:cTn id="133" fill="hold">
                            <p:stCondLst>
                              <p:cond delay="0"/>
                            </p:stCondLst>
                            <p:childTnLst>
                              <p:par>
                                <p:cTn id="134" presetID="2" presetClass="entr" presetSubtype="4" fill="hold" nodeType="clickEffect">
                                  <p:stCondLst>
                                    <p:cond delay="0"/>
                                  </p:stCondLst>
                                  <p:childTnLst>
                                    <p:set>
                                      <p:cBhvr>
                                        <p:cTn id="135" dur="1" fill="hold">
                                          <p:stCondLst>
                                            <p:cond delay="0"/>
                                          </p:stCondLst>
                                        </p:cTn>
                                        <p:tgtEl>
                                          <p:spTgt spid="112"/>
                                        </p:tgtEl>
                                        <p:attrNameLst>
                                          <p:attrName>style.visibility</p:attrName>
                                        </p:attrNameLst>
                                      </p:cBhvr>
                                      <p:to>
                                        <p:strVal val="visible"/>
                                      </p:to>
                                    </p:set>
                                    <p:anim calcmode="lin" valueType="num">
                                      <p:cBhvr additive="base">
                                        <p:cTn id="136" dur="500" fill="hold"/>
                                        <p:tgtEl>
                                          <p:spTgt spid="112"/>
                                        </p:tgtEl>
                                        <p:attrNameLst>
                                          <p:attrName>ppt_x</p:attrName>
                                        </p:attrNameLst>
                                      </p:cBhvr>
                                      <p:tavLst>
                                        <p:tav tm="0">
                                          <p:val>
                                            <p:strVal val="#ppt_x"/>
                                          </p:val>
                                        </p:tav>
                                        <p:tav tm="100000">
                                          <p:val>
                                            <p:strVal val="#ppt_x"/>
                                          </p:val>
                                        </p:tav>
                                      </p:tavLst>
                                    </p:anim>
                                    <p:anim calcmode="lin" valueType="num">
                                      <p:cBhvr additive="base">
                                        <p:cTn id="137" dur="500" fill="hold"/>
                                        <p:tgtEl>
                                          <p:spTgt spid="112"/>
                                        </p:tgtEl>
                                        <p:attrNameLst>
                                          <p:attrName>ppt_y</p:attrName>
                                        </p:attrNameLst>
                                      </p:cBhvr>
                                      <p:tavLst>
                                        <p:tav tm="0">
                                          <p:val>
                                            <p:strVal val="1+#ppt_h/2"/>
                                          </p:val>
                                        </p:tav>
                                        <p:tav tm="100000">
                                          <p:val>
                                            <p:strVal val="#ppt_y"/>
                                          </p:val>
                                        </p:tav>
                                      </p:tavLst>
                                    </p:anim>
                                  </p:childTnLst>
                                </p:cTn>
                              </p:par>
                            </p:childTnLst>
                          </p:cTn>
                        </p:par>
                      </p:childTnLst>
                    </p:cTn>
                  </p:par>
                  <p:par>
                    <p:cTn id="138" fill="hold">
                      <p:stCondLst>
                        <p:cond delay="indefinite"/>
                      </p:stCondLst>
                      <p:childTnLst>
                        <p:par>
                          <p:cTn id="139" fill="hold">
                            <p:stCondLst>
                              <p:cond delay="0"/>
                            </p:stCondLst>
                            <p:childTnLst>
                              <p:par>
                                <p:cTn id="140" presetID="1" presetClass="exit" presetSubtype="0" fill="hold" nodeType="clickEffect">
                                  <p:stCondLst>
                                    <p:cond delay="0"/>
                                  </p:stCondLst>
                                  <p:childTnLst>
                                    <p:set>
                                      <p:cBhvr>
                                        <p:cTn id="141" dur="1" fill="hold">
                                          <p:stCondLst>
                                            <p:cond delay="0"/>
                                          </p:stCondLst>
                                        </p:cTn>
                                        <p:tgtEl>
                                          <p:spTgt spid="68917"/>
                                        </p:tgtEl>
                                        <p:attrNameLst>
                                          <p:attrName>style.visibility</p:attrName>
                                        </p:attrNameLst>
                                      </p:cBhvr>
                                      <p:to>
                                        <p:strVal val="hidden"/>
                                      </p:to>
                                    </p:set>
                                  </p:childTnLst>
                                </p:cTn>
                              </p:par>
                            </p:childTnLst>
                          </p:cTn>
                        </p:par>
                      </p:childTnLst>
                    </p:cTn>
                  </p:par>
                  <p:par>
                    <p:cTn id="142" fill="hold">
                      <p:stCondLst>
                        <p:cond delay="indefinite"/>
                      </p:stCondLst>
                      <p:childTnLst>
                        <p:par>
                          <p:cTn id="143" fill="hold">
                            <p:stCondLst>
                              <p:cond delay="0"/>
                            </p:stCondLst>
                            <p:childTnLst>
                              <p:par>
                                <p:cTn id="144" presetID="1" presetClass="exit" presetSubtype="0" fill="hold" nodeType="clickEffect">
                                  <p:stCondLst>
                                    <p:cond delay="0"/>
                                  </p:stCondLst>
                                  <p:childTnLst>
                                    <p:set>
                                      <p:cBhvr>
                                        <p:cTn id="145" dur="1" fill="hold">
                                          <p:stCondLst>
                                            <p:cond delay="0"/>
                                          </p:stCondLst>
                                        </p:cTn>
                                        <p:tgtEl>
                                          <p:spTgt spid="68912"/>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seq concurrent="1" nextAc="seek">
              <p:cTn id="146" restart="whenNotActive" fill="hold" evtFilter="cancelBubble" nodeType="interactiveSeq">
                <p:stCondLst>
                  <p:cond evt="onClick" delay="0">
                    <p:tgtEl>
                      <p:spTgt spid="68915"/>
                    </p:tgtEl>
                  </p:cond>
                </p:stCondLst>
                <p:endSync evt="end" delay="0">
                  <p:rtn val="all"/>
                </p:endSync>
                <p:childTnLst>
                  <p:par>
                    <p:cTn id="147" fill="hold">
                      <p:stCondLst>
                        <p:cond delay="0"/>
                      </p:stCondLst>
                      <p:childTnLst>
                        <p:par>
                          <p:cTn id="148" fill="hold">
                            <p:stCondLst>
                              <p:cond delay="0"/>
                            </p:stCondLst>
                            <p:childTnLst>
                              <p:par>
                                <p:cTn id="149" presetID="3" presetClass="entr" presetSubtype="10" fill="hold" nodeType="afterEffect">
                                  <p:stCondLst>
                                    <p:cond delay="0"/>
                                  </p:stCondLst>
                                  <p:childTnLst>
                                    <p:set>
                                      <p:cBhvr>
                                        <p:cTn id="150" dur="1" fill="hold">
                                          <p:stCondLst>
                                            <p:cond delay="0"/>
                                          </p:stCondLst>
                                        </p:cTn>
                                        <p:tgtEl>
                                          <p:spTgt spid="68854"/>
                                        </p:tgtEl>
                                        <p:attrNameLst>
                                          <p:attrName>style.visibility</p:attrName>
                                        </p:attrNameLst>
                                      </p:cBhvr>
                                      <p:to>
                                        <p:strVal val="visible"/>
                                      </p:to>
                                    </p:set>
                                    <p:animEffect transition="in" filter="blinds(horizontal)">
                                      <p:cBhvr>
                                        <p:cTn id="151" dur="500"/>
                                        <p:tgtEl>
                                          <p:spTgt spid="68854"/>
                                        </p:tgtEl>
                                      </p:cBhvr>
                                    </p:animEffect>
                                  </p:childTnLst>
                                </p:cTn>
                              </p:par>
                            </p:childTnLst>
                          </p:cTn>
                        </p:par>
                        <p:par>
                          <p:cTn id="152" fill="hold">
                            <p:stCondLst>
                              <p:cond delay="500"/>
                            </p:stCondLst>
                            <p:childTnLst>
                              <p:par>
                                <p:cTn id="153" presetID="3" presetClass="entr" presetSubtype="10" fill="hold" nodeType="afterEffect">
                                  <p:stCondLst>
                                    <p:cond delay="0"/>
                                  </p:stCondLst>
                                  <p:childTnLst>
                                    <p:set>
                                      <p:cBhvr>
                                        <p:cTn id="154" dur="1" fill="hold">
                                          <p:stCondLst>
                                            <p:cond delay="0"/>
                                          </p:stCondLst>
                                        </p:cTn>
                                        <p:tgtEl>
                                          <p:spTgt spid="68849"/>
                                        </p:tgtEl>
                                        <p:attrNameLst>
                                          <p:attrName>style.visibility</p:attrName>
                                        </p:attrNameLst>
                                      </p:cBhvr>
                                      <p:to>
                                        <p:strVal val="visible"/>
                                      </p:to>
                                    </p:set>
                                    <p:animEffect transition="in" filter="blinds(horizontal)">
                                      <p:cBhvr>
                                        <p:cTn id="155" dur="500"/>
                                        <p:tgtEl>
                                          <p:spTgt spid="68849"/>
                                        </p:tgtEl>
                                      </p:cBhvr>
                                    </p:animEffect>
                                  </p:childTnLst>
                                </p:cTn>
                              </p:par>
                            </p:childTnLst>
                          </p:cTn>
                        </p:par>
                        <p:par>
                          <p:cTn id="156" fill="hold">
                            <p:stCondLst>
                              <p:cond delay="1000"/>
                            </p:stCondLst>
                            <p:childTnLst>
                              <p:par>
                                <p:cTn id="157" presetID="3" presetClass="entr" presetSubtype="10" fill="hold" nodeType="afterEffect">
                                  <p:stCondLst>
                                    <p:cond delay="0"/>
                                  </p:stCondLst>
                                  <p:childTnLst>
                                    <p:set>
                                      <p:cBhvr>
                                        <p:cTn id="158" dur="1" fill="hold">
                                          <p:stCondLst>
                                            <p:cond delay="0"/>
                                          </p:stCondLst>
                                        </p:cTn>
                                        <p:tgtEl>
                                          <p:spTgt spid="68852"/>
                                        </p:tgtEl>
                                        <p:attrNameLst>
                                          <p:attrName>style.visibility</p:attrName>
                                        </p:attrNameLst>
                                      </p:cBhvr>
                                      <p:to>
                                        <p:strVal val="visible"/>
                                      </p:to>
                                    </p:set>
                                    <p:animEffect transition="in" filter="blinds(horizontal)">
                                      <p:cBhvr>
                                        <p:cTn id="159" dur="500"/>
                                        <p:tgtEl>
                                          <p:spTgt spid="68852"/>
                                        </p:tgtEl>
                                      </p:cBhvr>
                                    </p:animEffect>
                                  </p:childTnLst>
                                </p:cTn>
                              </p:par>
                            </p:childTnLst>
                          </p:cTn>
                        </p:par>
                        <p:par>
                          <p:cTn id="160" fill="hold">
                            <p:stCondLst>
                              <p:cond delay="1500"/>
                            </p:stCondLst>
                            <p:childTnLst>
                              <p:par>
                                <p:cTn id="161" presetID="4" presetClass="entr" presetSubtype="16" fill="hold" grpId="0" nodeType="afterEffect">
                                  <p:stCondLst>
                                    <p:cond delay="0"/>
                                  </p:stCondLst>
                                  <p:childTnLst>
                                    <p:set>
                                      <p:cBhvr>
                                        <p:cTn id="162" dur="1" fill="hold">
                                          <p:stCondLst>
                                            <p:cond delay="0"/>
                                          </p:stCondLst>
                                        </p:cTn>
                                        <p:tgtEl>
                                          <p:spTgt spid="68853"/>
                                        </p:tgtEl>
                                        <p:attrNameLst>
                                          <p:attrName>style.visibility</p:attrName>
                                        </p:attrNameLst>
                                      </p:cBhvr>
                                      <p:to>
                                        <p:strVal val="visible"/>
                                      </p:to>
                                    </p:set>
                                    <p:animEffect transition="in" filter="box(in)">
                                      <p:cBhvr>
                                        <p:cTn id="163" dur="500"/>
                                        <p:tgtEl>
                                          <p:spTgt spid="68853"/>
                                        </p:tgtEl>
                                      </p:cBhvr>
                                    </p:animEffect>
                                  </p:childTnLst>
                                </p:cTn>
                              </p:par>
                            </p:childTnLst>
                          </p:cTn>
                        </p:par>
                      </p:childTnLst>
                    </p:cTn>
                  </p:par>
                </p:childTnLst>
              </p:cTn>
              <p:nextCondLst>
                <p:cond evt="onClick" delay="0">
                  <p:tgtEl>
                    <p:spTgt spid="68915"/>
                  </p:tgtEl>
                </p:cond>
              </p:nextCondLst>
            </p:seq>
          </p:childTnLst>
        </p:cTn>
      </p:par>
    </p:tnLst>
    <p:bldLst>
      <p:bldP spid="68847" grpId="0" animBg="1"/>
      <p:bldP spid="68848" grpId="0" animBg="1"/>
      <p:bldP spid="68850" grpId="0" animBg="1"/>
      <p:bldP spid="68851" grpId="0" animBg="1"/>
      <p:bldP spid="68853" grpId="0"/>
      <p:bldP spid="69012" grpId="0"/>
      <p:bldP spid="69013" grpId="0"/>
      <p:bldP spid="69014" grpId="0"/>
      <p:bldP spid="69015" grpId="0"/>
      <p:bldP spid="115" grpId="0"/>
    </p:bld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61850"/>
            <a:ext cx="12146777" cy="1490870"/>
          </a:xfrm>
          <a:prstGeom prst="rect">
            <a:avLst/>
          </a:prstGeom>
        </p:spPr>
      </p:pic>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2791" y="1327740"/>
            <a:ext cx="5569434" cy="5522435"/>
          </a:xfrm>
          <a:prstGeom prst="rect">
            <a:avLst/>
          </a:prstGeom>
        </p:spPr>
      </p:pic>
      <p:grpSp>
        <p:nvGrpSpPr>
          <p:cNvPr id="6" name="Group 309"/>
          <p:cNvGrpSpPr/>
          <p:nvPr/>
        </p:nvGrpSpPr>
        <p:grpSpPr bwMode="auto">
          <a:xfrm rot="6212825">
            <a:off x="1877990" y="1800543"/>
            <a:ext cx="849707" cy="1773454"/>
            <a:chOff x="4368" y="2928"/>
            <a:chExt cx="384" cy="1011"/>
          </a:xfrm>
        </p:grpSpPr>
        <p:sp>
          <p:nvSpPr>
            <p:cNvPr id="7" name="AutoShape 310"/>
            <p:cNvSpPr>
              <a:spLocks noChangeArrowheads="1"/>
            </p:cNvSpPr>
            <p:nvPr/>
          </p:nvSpPr>
          <p:spPr bwMode="auto">
            <a:xfrm>
              <a:off x="4368" y="2928"/>
              <a:ext cx="384" cy="1011"/>
            </a:xfrm>
            <a:prstGeom prst="rtTriangle">
              <a:avLst/>
            </a:prstGeom>
            <a:solidFill>
              <a:srgbClr val="CC0066"/>
            </a:solidFill>
            <a:ln w="9525">
              <a:solidFill>
                <a:schemeClr val="tx1"/>
              </a:solidFill>
              <a:prstDash val="sysDot"/>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sp>
          <p:nvSpPr>
            <p:cNvPr id="8" name="AutoShape 311"/>
            <p:cNvSpPr>
              <a:spLocks noChangeArrowheads="1"/>
            </p:cNvSpPr>
            <p:nvPr/>
          </p:nvSpPr>
          <p:spPr bwMode="auto">
            <a:xfrm>
              <a:off x="4440" y="3289"/>
              <a:ext cx="206" cy="584"/>
            </a:xfrm>
            <a:prstGeom prst="rtTriangle">
              <a:avLst/>
            </a:prstGeom>
            <a:solidFill>
              <a:schemeClr val="bg1"/>
            </a:solidFill>
            <a:ln w="9525">
              <a:solidFill>
                <a:schemeClr val="tx1"/>
              </a:solidFill>
              <a:prstDash val="sysDot"/>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grpSp>
      <p:grpSp>
        <p:nvGrpSpPr>
          <p:cNvPr id="9" name="Group 309"/>
          <p:cNvGrpSpPr/>
          <p:nvPr/>
        </p:nvGrpSpPr>
        <p:grpSpPr bwMode="auto">
          <a:xfrm rot="17049116">
            <a:off x="2855240" y="4735746"/>
            <a:ext cx="849707" cy="1773454"/>
            <a:chOff x="4368" y="2928"/>
            <a:chExt cx="384" cy="1011"/>
          </a:xfrm>
        </p:grpSpPr>
        <p:sp>
          <p:nvSpPr>
            <p:cNvPr id="10" name="AutoShape 310"/>
            <p:cNvSpPr>
              <a:spLocks noChangeArrowheads="1"/>
            </p:cNvSpPr>
            <p:nvPr/>
          </p:nvSpPr>
          <p:spPr bwMode="auto">
            <a:xfrm>
              <a:off x="4368" y="2928"/>
              <a:ext cx="384" cy="1011"/>
            </a:xfrm>
            <a:prstGeom prst="rtTriangle">
              <a:avLst/>
            </a:prstGeom>
            <a:solidFill>
              <a:srgbClr val="CC0066"/>
            </a:solidFill>
            <a:ln w="9525">
              <a:solidFill>
                <a:schemeClr val="tx1"/>
              </a:solidFill>
              <a:prstDash val="sysDot"/>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sp>
          <p:nvSpPr>
            <p:cNvPr id="11" name="AutoShape 311"/>
            <p:cNvSpPr>
              <a:spLocks noChangeArrowheads="1"/>
            </p:cNvSpPr>
            <p:nvPr/>
          </p:nvSpPr>
          <p:spPr bwMode="auto">
            <a:xfrm>
              <a:off x="4440" y="3289"/>
              <a:ext cx="206" cy="584"/>
            </a:xfrm>
            <a:prstGeom prst="rtTriangle">
              <a:avLst/>
            </a:prstGeom>
            <a:solidFill>
              <a:schemeClr val="bg1"/>
            </a:solidFill>
            <a:ln w="9525">
              <a:solidFill>
                <a:schemeClr val="tx1"/>
              </a:solidFill>
              <a:prstDash val="sysDot"/>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grpSp>
      <p:grpSp>
        <p:nvGrpSpPr>
          <p:cNvPr id="12" name="Group 309"/>
          <p:cNvGrpSpPr/>
          <p:nvPr/>
        </p:nvGrpSpPr>
        <p:grpSpPr bwMode="auto">
          <a:xfrm rot="817344">
            <a:off x="785076" y="4564222"/>
            <a:ext cx="2197778" cy="1125509"/>
            <a:chOff x="4368" y="2928"/>
            <a:chExt cx="384" cy="1011"/>
          </a:xfrm>
        </p:grpSpPr>
        <p:sp>
          <p:nvSpPr>
            <p:cNvPr id="13" name="AutoShape 310"/>
            <p:cNvSpPr>
              <a:spLocks noChangeArrowheads="1"/>
            </p:cNvSpPr>
            <p:nvPr/>
          </p:nvSpPr>
          <p:spPr bwMode="auto">
            <a:xfrm>
              <a:off x="4368" y="2928"/>
              <a:ext cx="384" cy="1011"/>
            </a:xfrm>
            <a:prstGeom prst="rtTriangle">
              <a:avLst/>
            </a:prstGeom>
            <a:solidFill>
              <a:srgbClr val="CC0066"/>
            </a:solidFill>
            <a:ln w="9525">
              <a:solidFill>
                <a:schemeClr val="tx1"/>
              </a:solidFill>
              <a:prstDash val="sysDot"/>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sp>
          <p:nvSpPr>
            <p:cNvPr id="14" name="AutoShape 311"/>
            <p:cNvSpPr>
              <a:spLocks noChangeArrowheads="1"/>
            </p:cNvSpPr>
            <p:nvPr/>
          </p:nvSpPr>
          <p:spPr bwMode="auto">
            <a:xfrm>
              <a:off x="4440" y="3289"/>
              <a:ext cx="206" cy="584"/>
            </a:xfrm>
            <a:prstGeom prst="rtTriangle">
              <a:avLst/>
            </a:prstGeom>
            <a:solidFill>
              <a:schemeClr val="bg1"/>
            </a:solidFill>
            <a:ln w="9525">
              <a:solidFill>
                <a:schemeClr val="tx1"/>
              </a:solidFill>
              <a:prstDash val="sysDot"/>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grpSp>
      <p:grpSp>
        <p:nvGrpSpPr>
          <p:cNvPr id="15" name="Group 309"/>
          <p:cNvGrpSpPr/>
          <p:nvPr/>
        </p:nvGrpSpPr>
        <p:grpSpPr bwMode="auto">
          <a:xfrm rot="11618237">
            <a:off x="3691476" y="2774106"/>
            <a:ext cx="969312" cy="1946215"/>
            <a:chOff x="4368" y="2928"/>
            <a:chExt cx="384" cy="1011"/>
          </a:xfrm>
        </p:grpSpPr>
        <p:sp>
          <p:nvSpPr>
            <p:cNvPr id="16" name="AutoShape 310"/>
            <p:cNvSpPr>
              <a:spLocks noChangeArrowheads="1"/>
            </p:cNvSpPr>
            <p:nvPr/>
          </p:nvSpPr>
          <p:spPr bwMode="auto">
            <a:xfrm>
              <a:off x="4368" y="2928"/>
              <a:ext cx="384" cy="1011"/>
            </a:xfrm>
            <a:prstGeom prst="rtTriangle">
              <a:avLst/>
            </a:prstGeom>
            <a:solidFill>
              <a:srgbClr val="CC0066"/>
            </a:solidFill>
            <a:ln w="9525">
              <a:solidFill>
                <a:schemeClr val="tx1"/>
              </a:solidFill>
              <a:prstDash val="sysDot"/>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sp>
          <p:nvSpPr>
            <p:cNvPr id="17" name="AutoShape 311"/>
            <p:cNvSpPr>
              <a:spLocks noChangeArrowheads="1"/>
            </p:cNvSpPr>
            <p:nvPr/>
          </p:nvSpPr>
          <p:spPr bwMode="auto">
            <a:xfrm>
              <a:off x="4440" y="3289"/>
              <a:ext cx="206" cy="584"/>
            </a:xfrm>
            <a:prstGeom prst="rtTriangle">
              <a:avLst/>
            </a:prstGeom>
            <a:solidFill>
              <a:schemeClr val="bg1"/>
            </a:solidFill>
            <a:ln w="9525">
              <a:solidFill>
                <a:schemeClr val="tx1"/>
              </a:solidFill>
              <a:prstDash val="sysDot"/>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grpSp>
      <p:sp>
        <p:nvSpPr>
          <p:cNvPr id="18" name="Rectangle 17"/>
          <p:cNvSpPr/>
          <p:nvPr/>
        </p:nvSpPr>
        <p:spPr>
          <a:xfrm>
            <a:off x="5779721" y="1513500"/>
            <a:ext cx="6096000" cy="4247317"/>
          </a:xfrm>
          <a:prstGeom prst="rect">
            <a:avLst/>
          </a:prstGeom>
        </p:spPr>
        <p:txBody>
          <a:bodyPr>
            <a:spAutoFit/>
          </a:bodyPr>
          <a:lstStyle/>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Sau</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khi</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dùng</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thước</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êke</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kiểm</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tra</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thì</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là</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thấy</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các</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cạnh</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và</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các</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góc</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của</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hình</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MNPQ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bằng</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nhau</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Nên</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hình</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MNPQ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là</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hình</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vuông</a:t>
            </a:r>
            <a:r>
              <a:rPr kumimoji="0" lang="en-US" sz="3600" b="1" i="0" u="none" strike="noStrike" kern="1200" cap="none" spc="0" normalizeH="0" baseline="0" noProof="0" dirty="0">
                <a:ln>
                  <a:noFill/>
                </a:ln>
                <a:solidFill>
                  <a:srgbClr val="4472C4">
                    <a:lumMod val="50000"/>
                  </a:srgbClr>
                </a:solidFill>
                <a:effectLst/>
                <a:uLnTx/>
                <a:uFillTx/>
                <a:latin typeface="Times New Roman" panose="02020603050405020304" pitchFamily="18" charset="0"/>
                <a:ea typeface="Calibri" panose="020F0502020204030204" pitchFamily="34" charset="0"/>
                <a:cs typeface="+mn-cs"/>
              </a:rPr>
              <a:t>.</a:t>
            </a:r>
          </a:p>
        </p:txBody>
      </p:sp>
    </p:spTree>
    <p:extLst>
      <p:ext uri="{BB962C8B-B14F-4D97-AF65-F5344CB8AC3E}">
        <p14:creationId xmlns:p14="http://schemas.microsoft.com/office/powerpoint/2010/main" val="214886059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42" presetClass="entr" presetSubtype="0" fill="hold"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fade">
                                      <p:cBhvr>
                                        <p:cTn id="12" dur="1000"/>
                                        <p:tgtEl>
                                          <p:spTgt spid="5"/>
                                        </p:tgtEl>
                                      </p:cBhvr>
                                    </p:animEffect>
                                    <p:anim calcmode="lin" valueType="num">
                                      <p:cBhvr>
                                        <p:cTn id="13" dur="1000" fill="hold"/>
                                        <p:tgtEl>
                                          <p:spTgt spid="5"/>
                                        </p:tgtEl>
                                        <p:attrNameLst>
                                          <p:attrName>ppt_x</p:attrName>
                                        </p:attrNameLst>
                                      </p:cBhvr>
                                      <p:tavLst>
                                        <p:tav tm="0">
                                          <p:val>
                                            <p:strVal val="#ppt_x"/>
                                          </p:val>
                                        </p:tav>
                                        <p:tav tm="100000">
                                          <p:val>
                                            <p:strVal val="#ppt_x"/>
                                          </p:val>
                                        </p:tav>
                                      </p:tavLst>
                                    </p:anim>
                                    <p:anim calcmode="lin" valueType="num">
                                      <p:cBhvr>
                                        <p:cTn id="14" dur="1000" fill="hold"/>
                                        <p:tgtEl>
                                          <p:spTgt spid="5"/>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6" presetClass="entr" presetSubtype="16" fill="hold" nodeType="clickEffect">
                                  <p:stCondLst>
                                    <p:cond delay="0"/>
                                  </p:stCondLst>
                                  <p:childTnLst>
                                    <p:set>
                                      <p:cBhvr>
                                        <p:cTn id="18" dur="1" fill="hold">
                                          <p:stCondLst>
                                            <p:cond delay="0"/>
                                          </p:stCondLst>
                                        </p:cTn>
                                        <p:tgtEl>
                                          <p:spTgt spid="6"/>
                                        </p:tgtEl>
                                        <p:attrNameLst>
                                          <p:attrName>style.visibility</p:attrName>
                                        </p:attrNameLst>
                                      </p:cBhvr>
                                      <p:to>
                                        <p:strVal val="visible"/>
                                      </p:to>
                                    </p:set>
                                    <p:animEffect transition="in" filter="circle(in)">
                                      <p:cBhvr>
                                        <p:cTn id="19" dur="2000"/>
                                        <p:tgtEl>
                                          <p:spTgt spid="6"/>
                                        </p:tgtEl>
                                      </p:cBhvr>
                                    </p:animEffect>
                                  </p:childTnLst>
                                </p:cTn>
                              </p:par>
                            </p:childTnLst>
                          </p:cTn>
                        </p:par>
                      </p:childTnLst>
                    </p:cTn>
                  </p:par>
                  <p:par>
                    <p:cTn id="20" fill="hold">
                      <p:stCondLst>
                        <p:cond delay="indefinite"/>
                      </p:stCondLst>
                      <p:childTnLst>
                        <p:par>
                          <p:cTn id="21" fill="hold">
                            <p:stCondLst>
                              <p:cond delay="0"/>
                            </p:stCondLst>
                            <p:childTnLst>
                              <p:par>
                                <p:cTn id="22" presetID="6" presetClass="entr" presetSubtype="16" fill="hold" nodeType="clickEffect">
                                  <p:stCondLst>
                                    <p:cond delay="0"/>
                                  </p:stCondLst>
                                  <p:childTnLst>
                                    <p:set>
                                      <p:cBhvr>
                                        <p:cTn id="23" dur="1" fill="hold">
                                          <p:stCondLst>
                                            <p:cond delay="0"/>
                                          </p:stCondLst>
                                        </p:cTn>
                                        <p:tgtEl>
                                          <p:spTgt spid="9"/>
                                        </p:tgtEl>
                                        <p:attrNameLst>
                                          <p:attrName>style.visibility</p:attrName>
                                        </p:attrNameLst>
                                      </p:cBhvr>
                                      <p:to>
                                        <p:strVal val="visible"/>
                                      </p:to>
                                    </p:set>
                                    <p:animEffect transition="in" filter="circle(in)">
                                      <p:cBhvr>
                                        <p:cTn id="24" dur="2000"/>
                                        <p:tgtEl>
                                          <p:spTgt spid="9"/>
                                        </p:tgtEl>
                                      </p:cBhvr>
                                    </p:animEffect>
                                  </p:childTnLst>
                                </p:cTn>
                              </p:par>
                            </p:childTnLst>
                          </p:cTn>
                        </p:par>
                      </p:childTnLst>
                    </p:cTn>
                  </p:par>
                  <p:par>
                    <p:cTn id="25" fill="hold">
                      <p:stCondLst>
                        <p:cond delay="indefinite"/>
                      </p:stCondLst>
                      <p:childTnLst>
                        <p:par>
                          <p:cTn id="26" fill="hold">
                            <p:stCondLst>
                              <p:cond delay="0"/>
                            </p:stCondLst>
                            <p:childTnLst>
                              <p:par>
                                <p:cTn id="27" presetID="6" presetClass="entr" presetSubtype="16" fill="hold" nodeType="clickEffect">
                                  <p:stCondLst>
                                    <p:cond delay="0"/>
                                  </p:stCondLst>
                                  <p:childTnLst>
                                    <p:set>
                                      <p:cBhvr>
                                        <p:cTn id="28" dur="1" fill="hold">
                                          <p:stCondLst>
                                            <p:cond delay="0"/>
                                          </p:stCondLst>
                                        </p:cTn>
                                        <p:tgtEl>
                                          <p:spTgt spid="12"/>
                                        </p:tgtEl>
                                        <p:attrNameLst>
                                          <p:attrName>style.visibility</p:attrName>
                                        </p:attrNameLst>
                                      </p:cBhvr>
                                      <p:to>
                                        <p:strVal val="visible"/>
                                      </p:to>
                                    </p:set>
                                    <p:animEffect transition="in" filter="circle(in)">
                                      <p:cBhvr>
                                        <p:cTn id="29" dur="2000"/>
                                        <p:tgtEl>
                                          <p:spTgt spid="12"/>
                                        </p:tgtEl>
                                      </p:cBhvr>
                                    </p:animEffect>
                                  </p:childTnLst>
                                </p:cTn>
                              </p:par>
                            </p:childTnLst>
                          </p:cTn>
                        </p:par>
                      </p:childTnLst>
                    </p:cTn>
                  </p:par>
                  <p:par>
                    <p:cTn id="30" fill="hold">
                      <p:stCondLst>
                        <p:cond delay="indefinite"/>
                      </p:stCondLst>
                      <p:childTnLst>
                        <p:par>
                          <p:cTn id="31" fill="hold">
                            <p:stCondLst>
                              <p:cond delay="0"/>
                            </p:stCondLst>
                            <p:childTnLst>
                              <p:par>
                                <p:cTn id="32" presetID="6" presetClass="entr" presetSubtype="16" fill="hold" nodeType="clickEffect">
                                  <p:stCondLst>
                                    <p:cond delay="0"/>
                                  </p:stCondLst>
                                  <p:childTnLst>
                                    <p:set>
                                      <p:cBhvr>
                                        <p:cTn id="33" dur="1" fill="hold">
                                          <p:stCondLst>
                                            <p:cond delay="0"/>
                                          </p:stCondLst>
                                        </p:cTn>
                                        <p:tgtEl>
                                          <p:spTgt spid="15"/>
                                        </p:tgtEl>
                                        <p:attrNameLst>
                                          <p:attrName>style.visibility</p:attrName>
                                        </p:attrNameLst>
                                      </p:cBhvr>
                                      <p:to>
                                        <p:strVal val="visible"/>
                                      </p:to>
                                    </p:set>
                                    <p:animEffect transition="in" filter="circle(in)">
                                      <p:cBhvr>
                                        <p:cTn id="34" dur="2000"/>
                                        <p:tgtEl>
                                          <p:spTgt spid="15"/>
                                        </p:tgtEl>
                                      </p:cBhvr>
                                    </p:animEffect>
                                  </p:childTnLst>
                                </p:cTn>
                              </p:par>
                            </p:childTnLst>
                          </p:cTn>
                        </p:par>
                      </p:childTnLst>
                    </p:cTn>
                  </p:par>
                  <p:par>
                    <p:cTn id="35" fill="hold">
                      <p:stCondLst>
                        <p:cond delay="indefinite"/>
                      </p:stCondLst>
                      <p:childTnLst>
                        <p:par>
                          <p:cTn id="36" fill="hold">
                            <p:stCondLst>
                              <p:cond delay="0"/>
                            </p:stCondLst>
                            <p:childTnLst>
                              <p:par>
                                <p:cTn id="37" presetID="31" presetClass="entr" presetSubtype="0" fill="hold" grpId="0" nodeType="clickEffect">
                                  <p:stCondLst>
                                    <p:cond delay="0"/>
                                  </p:stCondLst>
                                  <p:childTnLst>
                                    <p:set>
                                      <p:cBhvr>
                                        <p:cTn id="38" dur="1" fill="hold">
                                          <p:stCondLst>
                                            <p:cond delay="0"/>
                                          </p:stCondLst>
                                        </p:cTn>
                                        <p:tgtEl>
                                          <p:spTgt spid="18"/>
                                        </p:tgtEl>
                                        <p:attrNameLst>
                                          <p:attrName>style.visibility</p:attrName>
                                        </p:attrNameLst>
                                      </p:cBhvr>
                                      <p:to>
                                        <p:strVal val="visible"/>
                                      </p:to>
                                    </p:set>
                                    <p:anim calcmode="lin" valueType="num">
                                      <p:cBhvr>
                                        <p:cTn id="39" dur="1000" fill="hold"/>
                                        <p:tgtEl>
                                          <p:spTgt spid="18"/>
                                        </p:tgtEl>
                                        <p:attrNameLst>
                                          <p:attrName>ppt_w</p:attrName>
                                        </p:attrNameLst>
                                      </p:cBhvr>
                                      <p:tavLst>
                                        <p:tav tm="0">
                                          <p:val>
                                            <p:fltVal val="0"/>
                                          </p:val>
                                        </p:tav>
                                        <p:tav tm="100000">
                                          <p:val>
                                            <p:strVal val="#ppt_w"/>
                                          </p:val>
                                        </p:tav>
                                      </p:tavLst>
                                    </p:anim>
                                    <p:anim calcmode="lin" valueType="num">
                                      <p:cBhvr>
                                        <p:cTn id="40" dur="1000" fill="hold"/>
                                        <p:tgtEl>
                                          <p:spTgt spid="18"/>
                                        </p:tgtEl>
                                        <p:attrNameLst>
                                          <p:attrName>ppt_h</p:attrName>
                                        </p:attrNameLst>
                                      </p:cBhvr>
                                      <p:tavLst>
                                        <p:tav tm="0">
                                          <p:val>
                                            <p:fltVal val="0"/>
                                          </p:val>
                                        </p:tav>
                                        <p:tav tm="100000">
                                          <p:val>
                                            <p:strVal val="#ppt_h"/>
                                          </p:val>
                                        </p:tav>
                                      </p:tavLst>
                                    </p:anim>
                                    <p:anim calcmode="lin" valueType="num">
                                      <p:cBhvr>
                                        <p:cTn id="41" dur="1000" fill="hold"/>
                                        <p:tgtEl>
                                          <p:spTgt spid="18"/>
                                        </p:tgtEl>
                                        <p:attrNameLst>
                                          <p:attrName>style.rotation</p:attrName>
                                        </p:attrNameLst>
                                      </p:cBhvr>
                                      <p:tavLst>
                                        <p:tav tm="0">
                                          <p:val>
                                            <p:fltVal val="90"/>
                                          </p:val>
                                        </p:tav>
                                        <p:tav tm="100000">
                                          <p:val>
                                            <p:fltVal val="0"/>
                                          </p:val>
                                        </p:tav>
                                      </p:tavLst>
                                    </p:anim>
                                    <p:animEffect transition="in" filter="fade">
                                      <p:cBhvr>
                                        <p:cTn id="42" dur="1000"/>
                                        <p:tgtEl>
                                          <p:spTgt spid="1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 grpId="0"/>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4"/>
          <p:cNvGrpSpPr/>
          <p:nvPr/>
        </p:nvGrpSpPr>
        <p:grpSpPr bwMode="auto">
          <a:xfrm rot="20542156">
            <a:off x="-1217411" y="2283955"/>
            <a:ext cx="7529189" cy="7123443"/>
            <a:chOff x="576" y="960"/>
            <a:chExt cx="1872" cy="1872"/>
          </a:xfrm>
        </p:grpSpPr>
        <p:sp>
          <p:nvSpPr>
            <p:cNvPr id="18468" name="Oval 5"/>
            <p:cNvSpPr>
              <a:spLocks noChangeArrowheads="1"/>
            </p:cNvSpPr>
            <p:nvPr/>
          </p:nvSpPr>
          <p:spPr bwMode="auto">
            <a:xfrm>
              <a:off x="576" y="960"/>
              <a:ext cx="1872" cy="1872"/>
            </a:xfrm>
            <a:prstGeom prst="ellipse">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pic>
          <p:nvPicPr>
            <p:cNvPr id="18469" name="Picture 6"/>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rot="-8171188">
              <a:off x="1721" y="1264"/>
              <a:ext cx="431" cy="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nvGrpSpPr>
          <p:cNvPr id="3" name="Group 4"/>
          <p:cNvGrpSpPr/>
          <p:nvPr/>
        </p:nvGrpSpPr>
        <p:grpSpPr bwMode="auto">
          <a:xfrm rot="13609068">
            <a:off x="2377772" y="2291854"/>
            <a:ext cx="6577447" cy="6856012"/>
            <a:chOff x="576" y="960"/>
            <a:chExt cx="1872" cy="1872"/>
          </a:xfrm>
        </p:grpSpPr>
        <p:sp>
          <p:nvSpPr>
            <p:cNvPr id="18466" name="Oval 5"/>
            <p:cNvSpPr>
              <a:spLocks noChangeArrowheads="1"/>
            </p:cNvSpPr>
            <p:nvPr/>
          </p:nvSpPr>
          <p:spPr bwMode="auto">
            <a:xfrm>
              <a:off x="576" y="960"/>
              <a:ext cx="1872" cy="1872"/>
            </a:xfrm>
            <a:prstGeom prst="ellipse">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pic>
          <p:nvPicPr>
            <p:cNvPr id="18467" name="Picture 6"/>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rot="-8171188">
              <a:off x="1721" y="1264"/>
              <a:ext cx="431" cy="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
        <p:nvSpPr>
          <p:cNvPr id="9223" name="Arc 7"/>
          <p:cNvSpPr/>
          <p:nvPr/>
        </p:nvSpPr>
        <p:spPr bwMode="auto">
          <a:xfrm>
            <a:off x="3601261" y="2780407"/>
            <a:ext cx="1233487" cy="1716087"/>
          </a:xfrm>
          <a:custGeom>
            <a:avLst/>
            <a:gdLst>
              <a:gd name="T0" fmla="*/ 0 w 15039"/>
              <a:gd name="T1" fmla="*/ 2147483647 h 20927"/>
              <a:gd name="T2" fmla="*/ 2147483647 w 15039"/>
              <a:gd name="T3" fmla="*/ 0 h 20927"/>
              <a:gd name="T4" fmla="*/ 2147483647 w 15039"/>
              <a:gd name="T5" fmla="*/ 2147483647 h 20927"/>
              <a:gd name="T6" fmla="*/ 0 60000 65536"/>
              <a:gd name="T7" fmla="*/ 0 60000 65536"/>
              <a:gd name="T8" fmla="*/ 0 60000 65536"/>
              <a:gd name="T9" fmla="*/ 0 w 15039"/>
              <a:gd name="T10" fmla="*/ 0 h 20927"/>
              <a:gd name="T11" fmla="*/ 15039 w 15039"/>
              <a:gd name="T12" fmla="*/ 20927 h 20927"/>
            </a:gdLst>
            <a:ahLst/>
            <a:cxnLst>
              <a:cxn ang="T6">
                <a:pos x="T0" y="T1"/>
              </a:cxn>
              <a:cxn ang="T7">
                <a:pos x="T2" y="T3"/>
              </a:cxn>
              <a:cxn ang="T8">
                <a:pos x="T4" y="T5"/>
              </a:cxn>
            </a:cxnLst>
            <a:rect l="T9" t="T10" r="T11" b="T12"/>
            <a:pathLst>
              <a:path w="15039" h="20927" fill="none" extrusionOk="0">
                <a:moveTo>
                  <a:pt x="0" y="5422"/>
                </a:moveTo>
                <a:cubicBezTo>
                  <a:pt x="2702" y="2801"/>
                  <a:pt x="6043" y="931"/>
                  <a:pt x="9690" y="-1"/>
                </a:cubicBezTo>
              </a:path>
              <a:path w="15039" h="20927" stroke="0" extrusionOk="0">
                <a:moveTo>
                  <a:pt x="0" y="5422"/>
                </a:moveTo>
                <a:cubicBezTo>
                  <a:pt x="2702" y="2801"/>
                  <a:pt x="6043" y="931"/>
                  <a:pt x="9690" y="-1"/>
                </a:cubicBezTo>
                <a:lnTo>
                  <a:pt x="15039" y="20927"/>
                </a:lnTo>
                <a:lnTo>
                  <a:pt x="0" y="5422"/>
                </a:lnTo>
                <a:close/>
              </a:path>
            </a:pathLst>
          </a:custGeom>
          <a:noFill/>
          <a:ln w="19050">
            <a:solidFill>
              <a:srgbClr val="C00000"/>
            </a:solidFill>
            <a:prstDash val="sysDot"/>
            <a:round/>
          </a:ln>
          <a:extLst>
            <a:ext uri="{909E8E84-426E-40DD-AFC4-6F175D3DCCD1}">
              <a14:hiddenFill xmlns:a14="http://schemas.microsoft.com/office/drawing/2010/main">
                <a:solidFill>
                  <a:srgbClr val="FFFFFF"/>
                </a:solidFill>
              </a14:hiddenFill>
            </a:ext>
          </a:extLst>
        </p:spPr>
        <p:txBody>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sp>
        <p:nvSpPr>
          <p:cNvPr id="9224" name="Arc 8"/>
          <p:cNvSpPr/>
          <p:nvPr/>
        </p:nvSpPr>
        <p:spPr bwMode="auto">
          <a:xfrm>
            <a:off x="3090147" y="2748411"/>
            <a:ext cx="1276350" cy="1722438"/>
          </a:xfrm>
          <a:custGeom>
            <a:avLst/>
            <a:gdLst>
              <a:gd name="T0" fmla="*/ 2147483647 w 15445"/>
              <a:gd name="T1" fmla="*/ 0 h 20839"/>
              <a:gd name="T2" fmla="*/ 2147483647 w 15445"/>
              <a:gd name="T3" fmla="*/ 2147483647 h 20839"/>
              <a:gd name="T4" fmla="*/ 0 w 15445"/>
              <a:gd name="T5" fmla="*/ 2147483647 h 20839"/>
              <a:gd name="T6" fmla="*/ 0 60000 65536"/>
              <a:gd name="T7" fmla="*/ 0 60000 65536"/>
              <a:gd name="T8" fmla="*/ 0 60000 65536"/>
              <a:gd name="T9" fmla="*/ 0 w 15445"/>
              <a:gd name="T10" fmla="*/ 0 h 20839"/>
              <a:gd name="T11" fmla="*/ 15445 w 15445"/>
              <a:gd name="T12" fmla="*/ 20839 h 20839"/>
            </a:gdLst>
            <a:ahLst/>
            <a:cxnLst>
              <a:cxn ang="T6">
                <a:pos x="T0" y="T1"/>
              </a:cxn>
              <a:cxn ang="T7">
                <a:pos x="T2" y="T3"/>
              </a:cxn>
              <a:cxn ang="T8">
                <a:pos x="T4" y="T5"/>
              </a:cxn>
            </a:cxnLst>
            <a:rect l="T9" t="T10" r="T11" b="T12"/>
            <a:pathLst>
              <a:path w="15445" h="20839" fill="none" extrusionOk="0">
                <a:moveTo>
                  <a:pt x="5682" y="0"/>
                </a:moveTo>
                <a:cubicBezTo>
                  <a:pt x="9389" y="1010"/>
                  <a:pt x="12759" y="2991"/>
                  <a:pt x="15445" y="5738"/>
                </a:cubicBezTo>
              </a:path>
              <a:path w="15445" h="20839" stroke="0" extrusionOk="0">
                <a:moveTo>
                  <a:pt x="5682" y="0"/>
                </a:moveTo>
                <a:cubicBezTo>
                  <a:pt x="9389" y="1010"/>
                  <a:pt x="12759" y="2991"/>
                  <a:pt x="15445" y="5738"/>
                </a:cubicBezTo>
                <a:lnTo>
                  <a:pt x="0" y="20839"/>
                </a:lnTo>
                <a:lnTo>
                  <a:pt x="5682" y="0"/>
                </a:lnTo>
                <a:close/>
              </a:path>
            </a:pathLst>
          </a:custGeom>
          <a:noFill/>
          <a:ln w="19050">
            <a:solidFill>
              <a:srgbClr val="C00000"/>
            </a:solidFill>
            <a:prstDash val="sysDot"/>
            <a:round/>
          </a:ln>
          <a:extLst>
            <a:ext uri="{909E8E84-426E-40DD-AFC4-6F175D3DCCD1}">
              <a14:hiddenFill xmlns:a14="http://schemas.microsoft.com/office/drawing/2010/main">
                <a:solidFill>
                  <a:srgbClr val="FFFFFF"/>
                </a:solidFill>
              </a14:hiddenFill>
            </a:ext>
          </a:extLst>
        </p:spPr>
        <p:txBody>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sp>
        <p:nvSpPr>
          <p:cNvPr id="9226" name="Line 10"/>
          <p:cNvSpPr>
            <a:spLocks noChangeShapeType="1"/>
          </p:cNvSpPr>
          <p:nvPr/>
        </p:nvSpPr>
        <p:spPr bwMode="auto">
          <a:xfrm flipH="1">
            <a:off x="2552450" y="5749815"/>
            <a:ext cx="3105706" cy="4529"/>
          </a:xfrm>
          <a:prstGeom prst="line">
            <a:avLst/>
          </a:prstGeom>
          <a:noFill/>
          <a:ln w="28575">
            <a:solidFill>
              <a:srgbClr val="000000"/>
            </a:solidFill>
            <a:round/>
          </a:ln>
          <a:extLst>
            <a:ext uri="{909E8E84-426E-40DD-AFC4-6F175D3DCCD1}">
              <a14:hiddenFill xmlns:a14="http://schemas.microsoft.com/office/drawing/2010/main">
                <a:noFill/>
              </a14:hiddenFill>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9227" name="Line 11"/>
          <p:cNvSpPr>
            <a:spLocks noChangeShapeType="1"/>
          </p:cNvSpPr>
          <p:nvPr/>
        </p:nvSpPr>
        <p:spPr bwMode="auto">
          <a:xfrm>
            <a:off x="4002743" y="2929548"/>
            <a:ext cx="1700924" cy="2820267"/>
          </a:xfrm>
          <a:prstGeom prst="line">
            <a:avLst/>
          </a:prstGeom>
          <a:noFill/>
          <a:ln w="28575">
            <a:solidFill>
              <a:srgbClr val="000000"/>
            </a:solidFill>
            <a:round/>
          </a:ln>
          <a:extLst>
            <a:ext uri="{909E8E84-426E-40DD-AFC4-6F175D3DCCD1}">
              <a14:hiddenFill xmlns:a14="http://schemas.microsoft.com/office/drawing/2010/main">
                <a:noFill/>
              </a14:hiddenFill>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9228" name="Line 12"/>
          <p:cNvSpPr>
            <a:spLocks noChangeShapeType="1"/>
          </p:cNvSpPr>
          <p:nvPr/>
        </p:nvSpPr>
        <p:spPr bwMode="auto">
          <a:xfrm>
            <a:off x="4214438" y="5706087"/>
            <a:ext cx="104775" cy="66675"/>
          </a:xfrm>
          <a:prstGeom prst="line">
            <a:avLst/>
          </a:prstGeom>
          <a:noFill/>
          <a:ln w="28575">
            <a:solidFill>
              <a:srgbClr val="FF0000"/>
            </a:solidFill>
            <a:round/>
          </a:ln>
          <a:extLst>
            <a:ext uri="{909E8E84-426E-40DD-AFC4-6F175D3DCCD1}">
              <a14:hiddenFill xmlns:a14="http://schemas.microsoft.com/office/drawing/2010/main">
                <a:noFill/>
              </a14:hiddenFill>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9229" name="Line 13"/>
          <p:cNvSpPr>
            <a:spLocks noChangeShapeType="1"/>
          </p:cNvSpPr>
          <p:nvPr/>
        </p:nvSpPr>
        <p:spPr bwMode="auto">
          <a:xfrm flipH="1">
            <a:off x="5234787" y="4883984"/>
            <a:ext cx="95250" cy="66675"/>
          </a:xfrm>
          <a:prstGeom prst="line">
            <a:avLst/>
          </a:prstGeom>
          <a:noFill/>
          <a:ln w="28575">
            <a:solidFill>
              <a:srgbClr val="FF0000"/>
            </a:solidFill>
            <a:round/>
          </a:ln>
          <a:extLst>
            <a:ext uri="{909E8E84-426E-40DD-AFC4-6F175D3DCCD1}">
              <a14:hiddenFill xmlns:a14="http://schemas.microsoft.com/office/drawing/2010/main">
                <a:noFill/>
              </a14:hiddenFill>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grpSp>
        <p:nvGrpSpPr>
          <p:cNvPr id="4" name="Group 51"/>
          <p:cNvGrpSpPr/>
          <p:nvPr/>
        </p:nvGrpSpPr>
        <p:grpSpPr bwMode="auto">
          <a:xfrm rot="7000195">
            <a:off x="1682440" y="4256204"/>
            <a:ext cx="3216357" cy="145044"/>
            <a:chOff x="2228850" y="5029200"/>
            <a:chExt cx="1838325" cy="114300"/>
          </a:xfrm>
        </p:grpSpPr>
        <p:grpSp>
          <p:nvGrpSpPr>
            <p:cNvPr id="18461" name="Group 50"/>
            <p:cNvGrpSpPr/>
            <p:nvPr/>
          </p:nvGrpSpPr>
          <p:grpSpPr bwMode="auto">
            <a:xfrm>
              <a:off x="2228850" y="5067300"/>
              <a:ext cx="1838325" cy="38100"/>
              <a:chOff x="2228850" y="5067300"/>
              <a:chExt cx="1838325" cy="38100"/>
            </a:xfrm>
          </p:grpSpPr>
          <p:sp>
            <p:nvSpPr>
              <p:cNvPr id="18463" name="Line 9"/>
              <p:cNvSpPr>
                <a:spLocks noChangeShapeType="1"/>
              </p:cNvSpPr>
              <p:nvPr/>
            </p:nvSpPr>
            <p:spPr bwMode="auto">
              <a:xfrm>
                <a:off x="2247900" y="5086350"/>
                <a:ext cx="1800225" cy="1588"/>
              </a:xfrm>
              <a:prstGeom prst="line">
                <a:avLst/>
              </a:prstGeom>
              <a:noFill/>
              <a:ln w="28575">
                <a:solidFill>
                  <a:srgbClr val="000000"/>
                </a:solidFill>
                <a:round/>
              </a:ln>
              <a:extLst>
                <a:ext uri="{909E8E84-426E-40DD-AFC4-6F175D3DCCD1}">
                  <a14:hiddenFill xmlns:a14="http://schemas.microsoft.com/office/drawing/2010/main">
                    <a:noFill/>
                  </a14:hiddenFill>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18464" name="Oval 18"/>
              <p:cNvSpPr>
                <a:spLocks noChangeArrowheads="1"/>
              </p:cNvSpPr>
              <p:nvPr/>
            </p:nvSpPr>
            <p:spPr bwMode="auto">
              <a:xfrm>
                <a:off x="2228850" y="5067300"/>
                <a:ext cx="38100" cy="38100"/>
              </a:xfrm>
              <a:prstGeom prst="ellipse">
                <a:avLst/>
              </a:prstGeom>
              <a:solidFill>
                <a:srgbClr val="FF0000"/>
              </a:solidFill>
              <a:ln w="0">
                <a:solidFill>
                  <a:srgbClr val="000000"/>
                </a:solidFill>
                <a:round/>
              </a:ln>
            </p:spPr>
            <p:txBody>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sp>
            <p:nvSpPr>
              <p:cNvPr id="18465" name="Oval 19"/>
              <p:cNvSpPr>
                <a:spLocks noChangeArrowheads="1"/>
              </p:cNvSpPr>
              <p:nvPr/>
            </p:nvSpPr>
            <p:spPr bwMode="auto">
              <a:xfrm>
                <a:off x="4029075" y="5067300"/>
                <a:ext cx="38100" cy="38100"/>
              </a:xfrm>
              <a:prstGeom prst="ellipse">
                <a:avLst/>
              </a:prstGeom>
              <a:solidFill>
                <a:srgbClr val="FF0000"/>
              </a:solidFill>
              <a:ln w="0">
                <a:solidFill>
                  <a:srgbClr val="000000"/>
                </a:solidFill>
                <a:round/>
              </a:ln>
            </p:spPr>
            <p:txBody>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grpSp>
        <p:sp>
          <p:nvSpPr>
            <p:cNvPr id="18462" name="Line 14"/>
            <p:cNvSpPr>
              <a:spLocks noChangeShapeType="1"/>
            </p:cNvSpPr>
            <p:nvPr/>
          </p:nvSpPr>
          <p:spPr bwMode="auto">
            <a:xfrm>
              <a:off x="3162300" y="5029200"/>
              <a:ext cx="1588" cy="114300"/>
            </a:xfrm>
            <a:prstGeom prst="line">
              <a:avLst/>
            </a:prstGeom>
            <a:noFill/>
            <a:ln w="28575">
              <a:solidFill>
                <a:srgbClr val="FF0000"/>
              </a:solidFill>
              <a:round/>
            </a:ln>
            <a:extLst>
              <a:ext uri="{909E8E84-426E-40DD-AFC4-6F175D3DCCD1}">
                <a14:hiddenFill xmlns:a14="http://schemas.microsoft.com/office/drawing/2010/main">
                  <a:noFill/>
                </a14:hiddenFill>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grpSp>
      <p:sp>
        <p:nvSpPr>
          <p:cNvPr id="9231" name="Rectangle 15"/>
          <p:cNvSpPr>
            <a:spLocks noChangeArrowheads="1"/>
          </p:cNvSpPr>
          <p:nvPr/>
        </p:nvSpPr>
        <p:spPr bwMode="auto">
          <a:xfrm>
            <a:off x="5728808" y="5658580"/>
            <a:ext cx="82115" cy="2769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0" tIns="0" rIns="0" bIns="0">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altLang="en-US" sz="1800" b="0" i="0" u="none" strike="noStrike" kern="1200" cap="none" spc="0" normalizeH="0" baseline="0" noProof="0" dirty="0">
                <a:ln>
                  <a:noFill/>
                </a:ln>
                <a:solidFill>
                  <a:srgbClr val="000000"/>
                </a:solidFill>
                <a:effectLst/>
                <a:uLnTx/>
                <a:uFillTx/>
                <a:latin typeface="Times New Roman" panose="02020603050405020304" pitchFamily="18" charset="0"/>
                <a:ea typeface="+mn-ea"/>
                <a:cs typeface="+mn-cs"/>
              </a:rPr>
              <a:t>B</a:t>
            </a:r>
            <a:endParaRPr kumimoji="0" lang="en-US" altLang="en-US" sz="1800" b="0" i="0" u="none" strike="noStrike" kern="1200" cap="none" spc="0" normalizeH="0" baseline="0" noProof="0" dirty="0">
              <a:ln>
                <a:noFill/>
              </a:ln>
              <a:solidFill>
                <a:prstClr val="black"/>
              </a:solidFill>
              <a:effectLst/>
              <a:uLnTx/>
              <a:uFillTx/>
              <a:latin typeface="Arial" panose="020B0604020202020204" pitchFamily="34" charset="0"/>
              <a:ea typeface="+mn-ea"/>
              <a:cs typeface="+mn-cs"/>
            </a:endParaRPr>
          </a:p>
        </p:txBody>
      </p:sp>
      <p:sp>
        <p:nvSpPr>
          <p:cNvPr id="9232" name="Rectangle 16"/>
          <p:cNvSpPr>
            <a:spLocks noChangeArrowheads="1"/>
          </p:cNvSpPr>
          <p:nvPr/>
        </p:nvSpPr>
        <p:spPr bwMode="auto">
          <a:xfrm>
            <a:off x="2312890" y="5547626"/>
            <a:ext cx="166712" cy="2769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lIns="0" tIns="0" rIns="0" bIns="0">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altLang="en-US" sz="1800" b="0" i="0" u="none" strike="noStrike" kern="1200" cap="none" spc="0" normalizeH="0" baseline="0" noProof="0" dirty="0" smtClean="0">
                <a:ln>
                  <a:noFill/>
                </a:ln>
                <a:solidFill>
                  <a:srgbClr val="000000"/>
                </a:solidFill>
                <a:effectLst/>
                <a:uLnTx/>
                <a:uFillTx/>
                <a:latin typeface="Times New Roman" panose="02020603050405020304" pitchFamily="18" charset="0"/>
                <a:ea typeface="+mn-ea"/>
                <a:cs typeface="+mn-cs"/>
              </a:rPr>
              <a:t>A</a:t>
            </a:r>
            <a:endParaRPr kumimoji="0" lang="en-US" altLang="en-US" sz="1800" b="0" i="0" u="none" strike="noStrike" kern="1200" cap="none" spc="0" normalizeH="0" baseline="0" noProof="0" dirty="0">
              <a:ln>
                <a:noFill/>
              </a:ln>
              <a:solidFill>
                <a:prstClr val="black"/>
              </a:solidFill>
              <a:effectLst/>
              <a:uLnTx/>
              <a:uFillTx/>
              <a:latin typeface="Arial" panose="020B0604020202020204" pitchFamily="34" charset="0"/>
              <a:ea typeface="+mn-ea"/>
              <a:cs typeface="+mn-cs"/>
            </a:endParaRPr>
          </a:p>
        </p:txBody>
      </p:sp>
      <p:sp>
        <p:nvSpPr>
          <p:cNvPr id="9233" name="Rectangle 17"/>
          <p:cNvSpPr>
            <a:spLocks noChangeArrowheads="1"/>
          </p:cNvSpPr>
          <p:nvPr/>
        </p:nvSpPr>
        <p:spPr bwMode="auto">
          <a:xfrm>
            <a:off x="3912328" y="2613284"/>
            <a:ext cx="301763" cy="2769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0" tIns="0" rIns="0" bIns="0">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altLang="en-US" sz="1800" b="0" i="0" u="none" strike="noStrike" kern="1200" cap="none" spc="0" normalizeH="0" baseline="0" noProof="0" dirty="0" smtClean="0">
                <a:ln>
                  <a:noFill/>
                </a:ln>
                <a:solidFill>
                  <a:srgbClr val="000000"/>
                </a:solidFill>
                <a:effectLst/>
                <a:uLnTx/>
                <a:uFillTx/>
                <a:latin typeface="Times New Roman" panose="02020603050405020304" pitchFamily="18" charset="0"/>
                <a:ea typeface="+mn-ea"/>
                <a:cs typeface="+mn-cs"/>
              </a:rPr>
              <a:t>C</a:t>
            </a:r>
            <a:endParaRPr kumimoji="0" lang="en-US" altLang="en-US" sz="1800" b="0" i="0" u="none" strike="noStrike" kern="1200" cap="none" spc="0" normalizeH="0" baseline="0" noProof="0" dirty="0">
              <a:ln>
                <a:noFill/>
              </a:ln>
              <a:solidFill>
                <a:prstClr val="black"/>
              </a:solidFill>
              <a:effectLst/>
              <a:uLnTx/>
              <a:uFillTx/>
              <a:latin typeface="Arial" panose="020B0604020202020204" pitchFamily="34" charset="0"/>
              <a:ea typeface="+mn-ea"/>
              <a:cs typeface="+mn-cs"/>
            </a:endParaRPr>
          </a:p>
        </p:txBody>
      </p:sp>
      <p:grpSp>
        <p:nvGrpSpPr>
          <p:cNvPr id="6" name="Group 4"/>
          <p:cNvGrpSpPr/>
          <p:nvPr/>
        </p:nvGrpSpPr>
        <p:grpSpPr bwMode="auto">
          <a:xfrm rot="2798637">
            <a:off x="2330322" y="2564728"/>
            <a:ext cx="1969668" cy="7052006"/>
            <a:chOff x="576" y="960"/>
            <a:chExt cx="1872" cy="1872"/>
          </a:xfrm>
        </p:grpSpPr>
        <p:sp>
          <p:nvSpPr>
            <p:cNvPr id="18459" name="Oval 5"/>
            <p:cNvSpPr>
              <a:spLocks noChangeArrowheads="1"/>
            </p:cNvSpPr>
            <p:nvPr/>
          </p:nvSpPr>
          <p:spPr bwMode="auto">
            <a:xfrm>
              <a:off x="576" y="960"/>
              <a:ext cx="1872" cy="1872"/>
            </a:xfrm>
            <a:prstGeom prst="ellipse">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14:hiddenLine>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en-US" sz="1800" b="0" i="0" u="none" strike="noStrike" kern="1200" cap="none" spc="0" normalizeH="0" baseline="0" noProof="0">
                <a:ln>
                  <a:noFill/>
                </a:ln>
                <a:solidFill>
                  <a:prstClr val="black"/>
                </a:solidFill>
                <a:effectLst/>
                <a:uLnTx/>
                <a:uFillTx/>
                <a:latin typeface="Arial" panose="020B0604020202020204" pitchFamily="34" charset="0"/>
                <a:ea typeface="+mn-ea"/>
                <a:cs typeface="+mn-cs"/>
              </a:endParaRPr>
            </a:p>
          </p:txBody>
        </p:sp>
        <p:pic>
          <p:nvPicPr>
            <p:cNvPr id="18460" name="Picture 6"/>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rot="13428812">
              <a:off x="1721" y="1264"/>
              <a:ext cx="431" cy="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nvGrpSpPr>
          <p:cNvPr id="32" name="Group 266"/>
          <p:cNvGrpSpPr/>
          <p:nvPr/>
        </p:nvGrpSpPr>
        <p:grpSpPr bwMode="auto">
          <a:xfrm rot="-5400000">
            <a:off x="2340014" y="2742177"/>
            <a:ext cx="414338" cy="6478416"/>
            <a:chOff x="2299" y="1145"/>
            <a:chExt cx="199" cy="4314"/>
          </a:xfrm>
        </p:grpSpPr>
        <p:sp>
          <p:nvSpPr>
            <p:cNvPr id="33" name="Rectangle 267"/>
            <p:cNvSpPr>
              <a:spLocks noChangeArrowheads="1"/>
            </p:cNvSpPr>
            <p:nvPr/>
          </p:nvSpPr>
          <p:spPr bwMode="auto">
            <a:xfrm rot="-5400000">
              <a:off x="259" y="3186"/>
              <a:ext cx="4273" cy="192"/>
            </a:xfrm>
            <a:prstGeom prst="rect">
              <a:avLst/>
            </a:prstGeom>
            <a:gradFill rotWithShape="0">
              <a:gsLst>
                <a:gs pos="0">
                  <a:schemeClr val="bg1">
                    <a:gamma/>
                    <a:shade val="46275"/>
                    <a:invGamma/>
                  </a:schemeClr>
                </a:gs>
                <a:gs pos="50000">
                  <a:schemeClr val="bg1"/>
                </a:gs>
                <a:gs pos="100000">
                  <a:schemeClr val="bg1">
                    <a:gamma/>
                    <a:shade val="46275"/>
                    <a:invGamma/>
                  </a:schemeClr>
                </a:gs>
              </a:gsLst>
              <a:lin ang="5400000" scaled="1"/>
            </a:gradFill>
            <a:ln w="9525">
              <a:solidFill>
                <a:schemeClr val="tx1"/>
              </a:solidFill>
              <a:miter lim="800000"/>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Arial" panose="020B0604020202020204" pitchFamily="34" charset="0"/>
                <a:ea typeface="+mn-ea"/>
                <a:cs typeface="Arial" panose="020B0604020202020204" pitchFamily="34" charset="0"/>
              </a:endParaRPr>
            </a:p>
          </p:txBody>
        </p:sp>
        <p:sp>
          <p:nvSpPr>
            <p:cNvPr id="34" name="Line 268"/>
            <p:cNvSpPr>
              <a:spLocks noChangeShapeType="1"/>
            </p:cNvSpPr>
            <p:nvPr/>
          </p:nvSpPr>
          <p:spPr bwMode="auto">
            <a:xfrm rot="-5400000">
              <a:off x="2450" y="5367"/>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35" name="Line 269"/>
            <p:cNvSpPr>
              <a:spLocks noChangeShapeType="1"/>
            </p:cNvSpPr>
            <p:nvPr/>
          </p:nvSpPr>
          <p:spPr bwMode="auto">
            <a:xfrm rot="-5400000">
              <a:off x="2450" y="4839"/>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36" name="Line 270"/>
            <p:cNvSpPr>
              <a:spLocks noChangeShapeType="1"/>
            </p:cNvSpPr>
            <p:nvPr/>
          </p:nvSpPr>
          <p:spPr bwMode="auto">
            <a:xfrm rot="-5400000">
              <a:off x="2450" y="4305"/>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37" name="Line 271"/>
            <p:cNvSpPr>
              <a:spLocks noChangeShapeType="1"/>
            </p:cNvSpPr>
            <p:nvPr/>
          </p:nvSpPr>
          <p:spPr bwMode="auto">
            <a:xfrm rot="-5400000">
              <a:off x="2450" y="3771"/>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38" name="Line 272"/>
            <p:cNvSpPr>
              <a:spLocks noChangeShapeType="1"/>
            </p:cNvSpPr>
            <p:nvPr/>
          </p:nvSpPr>
          <p:spPr bwMode="auto">
            <a:xfrm rot="-5400000">
              <a:off x="2450" y="3237"/>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39" name="Line 273"/>
            <p:cNvSpPr>
              <a:spLocks noChangeShapeType="1"/>
            </p:cNvSpPr>
            <p:nvPr/>
          </p:nvSpPr>
          <p:spPr bwMode="auto">
            <a:xfrm rot="-5400000">
              <a:off x="2450" y="2702"/>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40" name="Line 274"/>
            <p:cNvSpPr>
              <a:spLocks noChangeShapeType="1"/>
            </p:cNvSpPr>
            <p:nvPr/>
          </p:nvSpPr>
          <p:spPr bwMode="auto">
            <a:xfrm rot="-5400000">
              <a:off x="2450" y="2168"/>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41" name="Line 275"/>
            <p:cNvSpPr>
              <a:spLocks noChangeShapeType="1"/>
            </p:cNvSpPr>
            <p:nvPr/>
          </p:nvSpPr>
          <p:spPr bwMode="auto">
            <a:xfrm rot="-5400000">
              <a:off x="2450" y="1634"/>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42" name="Line 276"/>
            <p:cNvSpPr>
              <a:spLocks noChangeShapeType="1"/>
            </p:cNvSpPr>
            <p:nvPr/>
          </p:nvSpPr>
          <p:spPr bwMode="auto">
            <a:xfrm rot="-5400000">
              <a:off x="2450" y="1100"/>
              <a:ext cx="0" cy="96"/>
            </a:xfrm>
            <a:prstGeom prst="line">
              <a:avLst/>
            </a:prstGeom>
            <a:noFill/>
            <a:ln w="19050">
              <a:solidFill>
                <a:schemeClr val="tx1"/>
              </a:solidFill>
              <a:rou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black"/>
                </a:solidFill>
                <a:effectLst/>
                <a:uLnTx/>
                <a:uFillTx/>
                <a:latin typeface="Calibri"/>
                <a:ea typeface="+mn-ea"/>
                <a:cs typeface="+mn-cs"/>
              </a:endParaRPr>
            </a:p>
          </p:txBody>
        </p:sp>
        <p:sp>
          <p:nvSpPr>
            <p:cNvPr id="43" name="Text Box 277"/>
            <p:cNvSpPr txBox="1">
              <a:spLocks noChangeArrowheads="1"/>
            </p:cNvSpPr>
            <p:nvPr/>
          </p:nvSpPr>
          <p:spPr bwMode="auto">
            <a:xfrm rot="16200000">
              <a:off x="2275" y="5315"/>
              <a:ext cx="17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0</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44" name="Text Box 278"/>
            <p:cNvSpPr txBox="1">
              <a:spLocks noChangeArrowheads="1"/>
            </p:cNvSpPr>
            <p:nvPr/>
          </p:nvSpPr>
          <p:spPr bwMode="auto">
            <a:xfrm rot="16200000">
              <a:off x="2275" y="4787"/>
              <a:ext cx="17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1</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45" name="Text Box 279"/>
            <p:cNvSpPr txBox="1">
              <a:spLocks noChangeArrowheads="1"/>
            </p:cNvSpPr>
            <p:nvPr/>
          </p:nvSpPr>
          <p:spPr bwMode="auto">
            <a:xfrm rot="16200000">
              <a:off x="2275" y="4250"/>
              <a:ext cx="17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2</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46" name="Text Box 280"/>
            <p:cNvSpPr txBox="1">
              <a:spLocks noChangeArrowheads="1"/>
            </p:cNvSpPr>
            <p:nvPr/>
          </p:nvSpPr>
          <p:spPr bwMode="auto">
            <a:xfrm rot="16200000">
              <a:off x="2264" y="3710"/>
              <a:ext cx="191"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3</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47" name="Text Box 281"/>
            <p:cNvSpPr txBox="1">
              <a:spLocks noChangeArrowheads="1"/>
            </p:cNvSpPr>
            <p:nvPr/>
          </p:nvSpPr>
          <p:spPr bwMode="auto">
            <a:xfrm rot="16200000">
              <a:off x="2275" y="3194"/>
              <a:ext cx="17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4</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48" name="Text Box 282"/>
            <p:cNvSpPr txBox="1">
              <a:spLocks noChangeArrowheads="1"/>
            </p:cNvSpPr>
            <p:nvPr/>
          </p:nvSpPr>
          <p:spPr bwMode="auto">
            <a:xfrm rot="16200000">
              <a:off x="2275" y="2650"/>
              <a:ext cx="17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5</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49" name="Text Box 283"/>
            <p:cNvSpPr txBox="1">
              <a:spLocks noChangeArrowheads="1"/>
            </p:cNvSpPr>
            <p:nvPr/>
          </p:nvSpPr>
          <p:spPr bwMode="auto">
            <a:xfrm rot="16200000">
              <a:off x="2277" y="2115"/>
              <a:ext cx="170"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6</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sp>
          <p:nvSpPr>
            <p:cNvPr id="50" name="Text Box 284"/>
            <p:cNvSpPr txBox="1">
              <a:spLocks noChangeArrowheads="1"/>
            </p:cNvSpPr>
            <p:nvPr/>
          </p:nvSpPr>
          <p:spPr bwMode="auto">
            <a:xfrm rot="-5400000">
              <a:off x="2273" y="1595"/>
              <a:ext cx="169" cy="1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marL="0" marR="0" lvl="0" indent="0" algn="l" defTabSz="914400" rtl="0" eaLnBrk="0" fontAlgn="auto" latinLnBrk="0" hangingPunct="0">
                <a:lnSpc>
                  <a:spcPct val="100000"/>
                </a:lnSpc>
                <a:spcBef>
                  <a:spcPts val="0"/>
                </a:spcBef>
                <a:spcAft>
                  <a:spcPts val="0"/>
                </a:spcAft>
                <a:buClrTx/>
                <a:buSzTx/>
                <a:buFontTx/>
                <a:buNone/>
                <a:tabLst/>
                <a:defRPr/>
              </a:pPr>
              <a:r>
                <a:rPr kumimoji="0" lang="en-US" altLang="en-US" sz="1000" b="1" i="0" u="none" strike="noStrike" kern="1200" cap="none" spc="0" normalizeH="0" baseline="0" noProof="0">
                  <a:ln>
                    <a:noFill/>
                  </a:ln>
                  <a:solidFill>
                    <a:srgbClr val="FF0000"/>
                  </a:solidFill>
                  <a:effectLst/>
                  <a:uLnTx/>
                  <a:uFillTx/>
                  <a:latin typeface=".VnArial" panose="020B7200000000000000" pitchFamily="34" charset="0"/>
                  <a:ea typeface="+mn-ea"/>
                  <a:cs typeface="Arial" panose="020B0604020202020204" pitchFamily="34" charset="0"/>
                </a:rPr>
                <a:t>7</a:t>
              </a:r>
              <a:endParaRPr kumimoji="0" lang="en-US" altLang="en-US" sz="2000" b="0" i="0" u="none" strike="noStrike" kern="1200" cap="none" spc="0" normalizeH="0" baseline="0" noProof="0">
                <a:ln>
                  <a:noFill/>
                </a:ln>
                <a:solidFill>
                  <a:prstClr val="black"/>
                </a:solidFill>
                <a:effectLst/>
                <a:uLnTx/>
                <a:uFillTx/>
                <a:latin typeface=".VnArial" panose="020B7200000000000000" pitchFamily="34" charset="0"/>
                <a:ea typeface="+mn-ea"/>
                <a:cs typeface="Arial" panose="020B0604020202020204" pitchFamily="34" charset="0"/>
              </a:endParaRPr>
            </a:p>
          </p:txBody>
        </p:sp>
      </p:grpSp>
      <p:pic>
        <p:nvPicPr>
          <p:cNvPr id="51" name="Content Placeholder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1"/>
            <a:ext cx="12139958" cy="745436"/>
          </a:xfrm>
          <a:prstGeom prst="rect">
            <a:avLst/>
          </a:prstGeom>
          <a:ln w="38100" cap="sq">
            <a:solidFill>
              <a:schemeClr val="accent2">
                <a:lumMod val="75000"/>
              </a:schemeClr>
            </a:solidFill>
            <a:prstDash val="solid"/>
            <a:miter lim="800000"/>
            <a:headEnd/>
            <a:tailEnd/>
          </a:ln>
          <a:effectLst>
            <a:outerShdw blurRad="50800" dist="38100" dir="2700000" algn="tl" rotWithShape="0">
              <a:srgbClr val="000000">
                <a:alpha val="43000"/>
              </a:srgbClr>
            </a:outerShdw>
          </a:effectLst>
        </p:spPr>
      </p:pic>
    </p:spTree>
    <p:extLst>
      <p:ext uri="{BB962C8B-B14F-4D97-AF65-F5344CB8AC3E}">
        <p14:creationId xmlns:p14="http://schemas.microsoft.com/office/powerpoint/2010/main" val="59186088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32"/>
                                        </p:tgtEl>
                                        <p:attrNameLst>
                                          <p:attrName>style.visibility</p:attrName>
                                        </p:attrNameLst>
                                      </p:cBhvr>
                                      <p:to>
                                        <p:strVal val="visible"/>
                                      </p:to>
                                    </p:set>
                                    <p:anim calcmode="lin" valueType="num">
                                      <p:cBhvr additive="base">
                                        <p:cTn id="7" dur="500" fill="hold"/>
                                        <p:tgtEl>
                                          <p:spTgt spid="32"/>
                                        </p:tgtEl>
                                        <p:attrNameLst>
                                          <p:attrName>ppt_x</p:attrName>
                                        </p:attrNameLst>
                                      </p:cBhvr>
                                      <p:tavLst>
                                        <p:tav tm="0">
                                          <p:val>
                                            <p:strVal val="#ppt_x"/>
                                          </p:val>
                                        </p:tav>
                                        <p:tav tm="100000">
                                          <p:val>
                                            <p:strVal val="#ppt_x"/>
                                          </p:val>
                                        </p:tav>
                                      </p:tavLst>
                                    </p:anim>
                                    <p:anim calcmode="lin" valueType="num">
                                      <p:cBhvr additive="base">
                                        <p:cTn id="8" dur="500" fill="hold"/>
                                        <p:tgtEl>
                                          <p:spTgt spid="32"/>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2" presetClass="entr" presetSubtype="1" fill="hold" nodeType="clickEffect">
                                  <p:stCondLst>
                                    <p:cond delay="0"/>
                                  </p:stCondLst>
                                  <p:childTnLst>
                                    <p:set>
                                      <p:cBhvr>
                                        <p:cTn id="12" dur="1" fill="hold">
                                          <p:stCondLst>
                                            <p:cond delay="0"/>
                                          </p:stCondLst>
                                        </p:cTn>
                                        <p:tgtEl>
                                          <p:spTgt spid="9226"/>
                                        </p:tgtEl>
                                        <p:attrNameLst>
                                          <p:attrName>style.visibility</p:attrName>
                                        </p:attrNameLst>
                                      </p:cBhvr>
                                      <p:to>
                                        <p:strVal val="visible"/>
                                      </p:to>
                                    </p:set>
                                    <p:animEffect transition="in" filter="wipe(up)">
                                      <p:cBhvr>
                                        <p:cTn id="13" dur="500"/>
                                        <p:tgtEl>
                                          <p:spTgt spid="9226"/>
                                        </p:tgtEl>
                                      </p:cBhvr>
                                    </p:animEffect>
                                  </p:childTnLst>
                                </p:cTn>
                              </p:par>
                            </p:childTnLst>
                          </p:cTn>
                        </p:par>
                        <p:par>
                          <p:cTn id="14" fill="hold">
                            <p:stCondLst>
                              <p:cond delay="500"/>
                            </p:stCondLst>
                            <p:childTnLst>
                              <p:par>
                                <p:cTn id="15" presetID="8" presetClass="exit" presetSubtype="16" fill="hold" nodeType="afterEffect">
                                  <p:stCondLst>
                                    <p:cond delay="0"/>
                                  </p:stCondLst>
                                  <p:childTnLst>
                                    <p:animEffect transition="out" filter="diamond(in)">
                                      <p:cBhvr>
                                        <p:cTn id="16" dur="2000"/>
                                        <p:tgtEl>
                                          <p:spTgt spid="32"/>
                                        </p:tgtEl>
                                      </p:cBhvr>
                                    </p:animEffect>
                                    <p:set>
                                      <p:cBhvr>
                                        <p:cTn id="17" dur="1" fill="hold">
                                          <p:stCondLst>
                                            <p:cond delay="1999"/>
                                          </p:stCondLst>
                                        </p:cTn>
                                        <p:tgtEl>
                                          <p:spTgt spid="32"/>
                                        </p:tgtEl>
                                        <p:attrNameLst>
                                          <p:attrName>style.visibility</p:attrName>
                                        </p:attrNameLst>
                                      </p:cBhvr>
                                      <p:to>
                                        <p:strVal val="hidden"/>
                                      </p:to>
                                    </p:set>
                                  </p:childTnLst>
                                </p:cTn>
                              </p:par>
                            </p:childTnLst>
                          </p:cTn>
                        </p:par>
                        <p:par>
                          <p:cTn id="18" fill="hold">
                            <p:stCondLst>
                              <p:cond delay="2500"/>
                            </p:stCondLst>
                            <p:childTnLst>
                              <p:par>
                                <p:cTn id="19" presetID="10" presetClass="entr" presetSubtype="0" fill="hold" grpId="0" nodeType="afterEffect">
                                  <p:stCondLst>
                                    <p:cond delay="0"/>
                                  </p:stCondLst>
                                  <p:childTnLst>
                                    <p:set>
                                      <p:cBhvr>
                                        <p:cTn id="20" dur="1" fill="hold">
                                          <p:stCondLst>
                                            <p:cond delay="0"/>
                                          </p:stCondLst>
                                        </p:cTn>
                                        <p:tgtEl>
                                          <p:spTgt spid="9232"/>
                                        </p:tgtEl>
                                        <p:attrNameLst>
                                          <p:attrName>style.visibility</p:attrName>
                                        </p:attrNameLst>
                                      </p:cBhvr>
                                      <p:to>
                                        <p:strVal val="visible"/>
                                      </p:to>
                                    </p:set>
                                    <p:animEffect transition="in" filter="fade">
                                      <p:cBhvr>
                                        <p:cTn id="21" dur="2000"/>
                                        <p:tgtEl>
                                          <p:spTgt spid="9232"/>
                                        </p:tgtEl>
                                      </p:cBhvr>
                                    </p:animEffect>
                                  </p:childTnLst>
                                </p:cTn>
                              </p:par>
                              <p:par>
                                <p:cTn id="22" presetID="10" presetClass="entr" presetSubtype="0" fill="hold" grpId="0" nodeType="withEffect">
                                  <p:stCondLst>
                                    <p:cond delay="0"/>
                                  </p:stCondLst>
                                  <p:childTnLst>
                                    <p:set>
                                      <p:cBhvr>
                                        <p:cTn id="23" dur="1" fill="hold">
                                          <p:stCondLst>
                                            <p:cond delay="0"/>
                                          </p:stCondLst>
                                        </p:cTn>
                                        <p:tgtEl>
                                          <p:spTgt spid="9231"/>
                                        </p:tgtEl>
                                        <p:attrNameLst>
                                          <p:attrName>style.visibility</p:attrName>
                                        </p:attrNameLst>
                                      </p:cBhvr>
                                      <p:to>
                                        <p:strVal val="visible"/>
                                      </p:to>
                                    </p:set>
                                    <p:animEffect transition="in" filter="fade">
                                      <p:cBhvr>
                                        <p:cTn id="24" dur="2000"/>
                                        <p:tgtEl>
                                          <p:spTgt spid="9231"/>
                                        </p:tgtEl>
                                      </p:cBhvr>
                                    </p:animEffect>
                                  </p:childTnLst>
                                </p:cTn>
                              </p:par>
                            </p:childTnLst>
                          </p:cTn>
                        </p:par>
                      </p:childTnLst>
                    </p:cTn>
                  </p:par>
                  <p:par>
                    <p:cTn id="25" fill="hold">
                      <p:stCondLst>
                        <p:cond delay="indefinite"/>
                      </p:stCondLst>
                      <p:childTnLst>
                        <p:par>
                          <p:cTn id="26" fill="hold">
                            <p:stCondLst>
                              <p:cond delay="0"/>
                            </p:stCondLst>
                            <p:childTnLst>
                              <p:par>
                                <p:cTn id="27" presetID="23" presetClass="entr" presetSubtype="16" fill="hold" nodeType="clickEffect">
                                  <p:stCondLst>
                                    <p:cond delay="0"/>
                                  </p:stCondLst>
                                  <p:childTnLst>
                                    <p:set>
                                      <p:cBhvr>
                                        <p:cTn id="28" dur="1" fill="hold">
                                          <p:stCondLst>
                                            <p:cond delay="0"/>
                                          </p:stCondLst>
                                        </p:cTn>
                                        <p:tgtEl>
                                          <p:spTgt spid="6"/>
                                        </p:tgtEl>
                                        <p:attrNameLst>
                                          <p:attrName>style.visibility</p:attrName>
                                        </p:attrNameLst>
                                      </p:cBhvr>
                                      <p:to>
                                        <p:strVal val="visible"/>
                                      </p:to>
                                    </p:set>
                                    <p:anim calcmode="lin" valueType="num">
                                      <p:cBhvr>
                                        <p:cTn id="29" dur="500" fill="hold"/>
                                        <p:tgtEl>
                                          <p:spTgt spid="6"/>
                                        </p:tgtEl>
                                        <p:attrNameLst>
                                          <p:attrName>ppt_w</p:attrName>
                                        </p:attrNameLst>
                                      </p:cBhvr>
                                      <p:tavLst>
                                        <p:tav tm="0">
                                          <p:val>
                                            <p:fltVal val="0"/>
                                          </p:val>
                                        </p:tav>
                                        <p:tav tm="100000">
                                          <p:val>
                                            <p:strVal val="#ppt_w"/>
                                          </p:val>
                                        </p:tav>
                                      </p:tavLst>
                                    </p:anim>
                                    <p:anim calcmode="lin" valueType="num">
                                      <p:cBhvr>
                                        <p:cTn id="30" dur="500" fill="hold"/>
                                        <p:tgtEl>
                                          <p:spTgt spid="6"/>
                                        </p:tgtEl>
                                        <p:attrNameLst>
                                          <p:attrName>ppt_h</p:attrName>
                                        </p:attrNameLst>
                                      </p:cBhvr>
                                      <p:tavLst>
                                        <p:tav tm="0">
                                          <p:val>
                                            <p:fltVal val="0"/>
                                          </p:val>
                                        </p:tav>
                                        <p:tav tm="100000">
                                          <p:val>
                                            <p:strVal val="#ppt_h"/>
                                          </p:val>
                                        </p:tav>
                                      </p:tavLst>
                                    </p:anim>
                                  </p:childTnLst>
                                </p:cTn>
                              </p:par>
                            </p:childTnLst>
                          </p:cTn>
                        </p:par>
                      </p:childTnLst>
                    </p:cTn>
                  </p:par>
                  <p:par>
                    <p:cTn id="31" fill="hold">
                      <p:stCondLst>
                        <p:cond delay="indefinite"/>
                      </p:stCondLst>
                      <p:childTnLst>
                        <p:par>
                          <p:cTn id="32" fill="hold">
                            <p:stCondLst>
                              <p:cond delay="0"/>
                            </p:stCondLst>
                            <p:childTnLst>
                              <p:par>
                                <p:cTn id="33" presetID="8" presetClass="emph" presetSubtype="0" fill="hold" nodeType="clickEffect">
                                  <p:stCondLst>
                                    <p:cond delay="0"/>
                                  </p:stCondLst>
                                  <p:childTnLst>
                                    <p:animRot by="-4200000">
                                      <p:cBhvr>
                                        <p:cTn id="34" dur="500" fill="hold"/>
                                        <p:tgtEl>
                                          <p:spTgt spid="6"/>
                                        </p:tgtEl>
                                        <p:attrNameLst>
                                          <p:attrName>r</p:attrName>
                                        </p:attrNameLst>
                                      </p:cBhvr>
                                    </p:animRot>
                                  </p:childTnLst>
                                </p:cTn>
                              </p:par>
                            </p:childTnLst>
                          </p:cTn>
                        </p:par>
                        <p:par>
                          <p:cTn id="35" fill="hold">
                            <p:stCondLst>
                              <p:cond delay="500"/>
                            </p:stCondLst>
                            <p:childTnLst>
                              <p:par>
                                <p:cTn id="36" presetID="10" presetClass="exit" presetSubtype="0" fill="hold" nodeType="afterEffect">
                                  <p:stCondLst>
                                    <p:cond delay="0"/>
                                  </p:stCondLst>
                                  <p:childTnLst>
                                    <p:animEffect transition="out" filter="fade">
                                      <p:cBhvr>
                                        <p:cTn id="37" dur="500"/>
                                        <p:tgtEl>
                                          <p:spTgt spid="6"/>
                                        </p:tgtEl>
                                      </p:cBhvr>
                                    </p:animEffect>
                                    <p:set>
                                      <p:cBhvr>
                                        <p:cTn id="38" dur="1" fill="hold">
                                          <p:stCondLst>
                                            <p:cond delay="499"/>
                                          </p:stCondLst>
                                        </p:cTn>
                                        <p:tgtEl>
                                          <p:spTgt spid="6"/>
                                        </p:tgtEl>
                                        <p:attrNameLst>
                                          <p:attrName>style.visibility</p:attrName>
                                        </p:attrNameLst>
                                      </p:cBhvr>
                                      <p:to>
                                        <p:strVal val="hidden"/>
                                      </p:to>
                                    </p:set>
                                  </p:childTnLst>
                                </p:cTn>
                              </p:par>
                              <p:par>
                                <p:cTn id="39" presetID="10" presetClass="entr" presetSubtype="0" fill="hold" nodeType="withEffect">
                                  <p:stCondLst>
                                    <p:cond delay="0"/>
                                  </p:stCondLst>
                                  <p:childTnLst>
                                    <p:set>
                                      <p:cBhvr>
                                        <p:cTn id="40" dur="1" fill="hold">
                                          <p:stCondLst>
                                            <p:cond delay="0"/>
                                          </p:stCondLst>
                                        </p:cTn>
                                        <p:tgtEl>
                                          <p:spTgt spid="2"/>
                                        </p:tgtEl>
                                        <p:attrNameLst>
                                          <p:attrName>style.visibility</p:attrName>
                                        </p:attrNameLst>
                                      </p:cBhvr>
                                      <p:to>
                                        <p:strVal val="visible"/>
                                      </p:to>
                                    </p:set>
                                    <p:animEffect transition="in" filter="fade">
                                      <p:cBhvr>
                                        <p:cTn id="41" dur="500"/>
                                        <p:tgtEl>
                                          <p:spTgt spid="2"/>
                                        </p:tgtEl>
                                      </p:cBhvr>
                                    </p:animEffect>
                                  </p:childTnLst>
                                </p:cTn>
                              </p:par>
                            </p:childTnLst>
                          </p:cTn>
                        </p:par>
                      </p:childTnLst>
                    </p:cTn>
                  </p:par>
                  <p:par>
                    <p:cTn id="42" fill="hold">
                      <p:stCondLst>
                        <p:cond delay="indefinite"/>
                      </p:stCondLst>
                      <p:childTnLst>
                        <p:par>
                          <p:cTn id="43" fill="hold">
                            <p:stCondLst>
                              <p:cond delay="0"/>
                            </p:stCondLst>
                            <p:childTnLst>
                              <p:par>
                                <p:cTn id="44" presetID="8" presetClass="emph" presetSubtype="0" fill="hold" nodeType="clickEffect">
                                  <p:stCondLst>
                                    <p:cond delay="0"/>
                                  </p:stCondLst>
                                  <p:childTnLst>
                                    <p:animRot by="1800000">
                                      <p:cBhvr>
                                        <p:cTn id="45" dur="1000" fill="hold"/>
                                        <p:tgtEl>
                                          <p:spTgt spid="2"/>
                                        </p:tgtEl>
                                        <p:attrNameLst>
                                          <p:attrName>r</p:attrName>
                                        </p:attrNameLst>
                                      </p:cBhvr>
                                    </p:animRot>
                                  </p:childTnLst>
                                </p:cTn>
                              </p:par>
                              <p:par>
                                <p:cTn id="46" presetID="22" presetClass="entr" presetSubtype="8" fill="hold" grpId="0" nodeType="withEffect">
                                  <p:stCondLst>
                                    <p:cond delay="0"/>
                                  </p:stCondLst>
                                  <p:childTnLst>
                                    <p:set>
                                      <p:cBhvr>
                                        <p:cTn id="47" dur="1" fill="hold">
                                          <p:stCondLst>
                                            <p:cond delay="0"/>
                                          </p:stCondLst>
                                        </p:cTn>
                                        <p:tgtEl>
                                          <p:spTgt spid="9224"/>
                                        </p:tgtEl>
                                        <p:attrNameLst>
                                          <p:attrName>style.visibility</p:attrName>
                                        </p:attrNameLst>
                                      </p:cBhvr>
                                      <p:to>
                                        <p:strVal val="visible"/>
                                      </p:to>
                                    </p:set>
                                    <p:animEffect transition="in" filter="wipe(left)">
                                      <p:cBhvr>
                                        <p:cTn id="48" dur="1000"/>
                                        <p:tgtEl>
                                          <p:spTgt spid="9224"/>
                                        </p:tgtEl>
                                      </p:cBhvr>
                                    </p:animEffect>
                                  </p:childTnLst>
                                </p:cTn>
                              </p:par>
                            </p:childTnLst>
                          </p:cTn>
                        </p:par>
                        <p:par>
                          <p:cTn id="49" fill="hold">
                            <p:stCondLst>
                              <p:cond delay="1000"/>
                            </p:stCondLst>
                            <p:childTnLst>
                              <p:par>
                                <p:cTn id="50" presetID="10" presetClass="exit" presetSubtype="0" fill="hold" nodeType="afterEffect">
                                  <p:stCondLst>
                                    <p:cond delay="0"/>
                                  </p:stCondLst>
                                  <p:childTnLst>
                                    <p:animEffect transition="out" filter="fade">
                                      <p:cBhvr>
                                        <p:cTn id="51" dur="2000"/>
                                        <p:tgtEl>
                                          <p:spTgt spid="2"/>
                                        </p:tgtEl>
                                      </p:cBhvr>
                                    </p:animEffect>
                                    <p:set>
                                      <p:cBhvr>
                                        <p:cTn id="52" dur="1" fill="hold">
                                          <p:stCondLst>
                                            <p:cond delay="1999"/>
                                          </p:stCondLst>
                                        </p:cTn>
                                        <p:tgtEl>
                                          <p:spTgt spid="2"/>
                                        </p:tgtEl>
                                        <p:attrNameLst>
                                          <p:attrName>style.visibility</p:attrName>
                                        </p:attrNameLst>
                                      </p:cBhvr>
                                      <p:to>
                                        <p:strVal val="hidden"/>
                                      </p:to>
                                    </p:set>
                                  </p:childTnLst>
                                </p:cTn>
                              </p:par>
                            </p:childTnLst>
                          </p:cTn>
                        </p:par>
                      </p:childTnLst>
                    </p:cTn>
                  </p:par>
                  <p:par>
                    <p:cTn id="53" fill="hold">
                      <p:stCondLst>
                        <p:cond delay="indefinite"/>
                      </p:stCondLst>
                      <p:childTnLst>
                        <p:par>
                          <p:cTn id="54" fill="hold">
                            <p:stCondLst>
                              <p:cond delay="0"/>
                            </p:stCondLst>
                            <p:childTnLst>
                              <p:par>
                                <p:cTn id="55" presetID="23" presetClass="entr" presetSubtype="16" fill="hold" nodeType="clickEffect">
                                  <p:stCondLst>
                                    <p:cond delay="0"/>
                                  </p:stCondLst>
                                  <p:childTnLst>
                                    <p:set>
                                      <p:cBhvr>
                                        <p:cTn id="56" dur="1" fill="hold">
                                          <p:stCondLst>
                                            <p:cond delay="0"/>
                                          </p:stCondLst>
                                        </p:cTn>
                                        <p:tgtEl>
                                          <p:spTgt spid="3"/>
                                        </p:tgtEl>
                                        <p:attrNameLst>
                                          <p:attrName>style.visibility</p:attrName>
                                        </p:attrNameLst>
                                      </p:cBhvr>
                                      <p:to>
                                        <p:strVal val="visible"/>
                                      </p:to>
                                    </p:set>
                                    <p:anim calcmode="lin" valueType="num">
                                      <p:cBhvr>
                                        <p:cTn id="57" dur="500" fill="hold"/>
                                        <p:tgtEl>
                                          <p:spTgt spid="3"/>
                                        </p:tgtEl>
                                        <p:attrNameLst>
                                          <p:attrName>ppt_w</p:attrName>
                                        </p:attrNameLst>
                                      </p:cBhvr>
                                      <p:tavLst>
                                        <p:tav tm="0">
                                          <p:val>
                                            <p:fltVal val="0"/>
                                          </p:val>
                                        </p:tav>
                                        <p:tav tm="100000">
                                          <p:val>
                                            <p:strVal val="#ppt_w"/>
                                          </p:val>
                                        </p:tav>
                                      </p:tavLst>
                                    </p:anim>
                                    <p:anim calcmode="lin" valueType="num">
                                      <p:cBhvr>
                                        <p:cTn id="58" dur="500" fill="hold"/>
                                        <p:tgtEl>
                                          <p:spTgt spid="3"/>
                                        </p:tgtEl>
                                        <p:attrNameLst>
                                          <p:attrName>ppt_h</p:attrName>
                                        </p:attrNameLst>
                                      </p:cBhvr>
                                      <p:tavLst>
                                        <p:tav tm="0">
                                          <p:val>
                                            <p:fltVal val="0"/>
                                          </p:val>
                                        </p:tav>
                                        <p:tav tm="100000">
                                          <p:val>
                                            <p:strVal val="#ppt_h"/>
                                          </p:val>
                                        </p:tav>
                                      </p:tavLst>
                                    </p:anim>
                                  </p:childTnLst>
                                </p:cTn>
                              </p:par>
                            </p:childTnLst>
                          </p:cTn>
                        </p:par>
                      </p:childTnLst>
                    </p:cTn>
                  </p:par>
                  <p:par>
                    <p:cTn id="59" fill="hold">
                      <p:stCondLst>
                        <p:cond delay="indefinite"/>
                      </p:stCondLst>
                      <p:childTnLst>
                        <p:par>
                          <p:cTn id="60" fill="hold">
                            <p:stCondLst>
                              <p:cond delay="0"/>
                            </p:stCondLst>
                            <p:childTnLst>
                              <p:par>
                                <p:cTn id="61" presetID="8" presetClass="emph" presetSubtype="0" fill="hold" nodeType="clickEffect">
                                  <p:stCondLst>
                                    <p:cond delay="0"/>
                                  </p:stCondLst>
                                  <p:childTnLst>
                                    <p:animRot by="4500000">
                                      <p:cBhvr>
                                        <p:cTn id="62" dur="1000" fill="hold"/>
                                        <p:tgtEl>
                                          <p:spTgt spid="3"/>
                                        </p:tgtEl>
                                        <p:attrNameLst>
                                          <p:attrName>r</p:attrName>
                                        </p:attrNameLst>
                                      </p:cBhvr>
                                    </p:animRot>
                                  </p:childTnLst>
                                </p:cTn>
                              </p:par>
                              <p:par>
                                <p:cTn id="63" presetID="22" presetClass="entr" presetSubtype="8" fill="hold" grpId="0" nodeType="withEffect">
                                  <p:stCondLst>
                                    <p:cond delay="500"/>
                                  </p:stCondLst>
                                  <p:childTnLst>
                                    <p:set>
                                      <p:cBhvr>
                                        <p:cTn id="64" dur="1" fill="hold">
                                          <p:stCondLst>
                                            <p:cond delay="0"/>
                                          </p:stCondLst>
                                        </p:cTn>
                                        <p:tgtEl>
                                          <p:spTgt spid="9223"/>
                                        </p:tgtEl>
                                        <p:attrNameLst>
                                          <p:attrName>style.visibility</p:attrName>
                                        </p:attrNameLst>
                                      </p:cBhvr>
                                      <p:to>
                                        <p:strVal val="visible"/>
                                      </p:to>
                                    </p:set>
                                    <p:animEffect transition="in" filter="wipe(left)">
                                      <p:cBhvr>
                                        <p:cTn id="65" dur="600"/>
                                        <p:tgtEl>
                                          <p:spTgt spid="9223"/>
                                        </p:tgtEl>
                                      </p:cBhvr>
                                    </p:animEffect>
                                  </p:childTnLst>
                                </p:cTn>
                              </p:par>
                            </p:childTnLst>
                          </p:cTn>
                        </p:par>
                        <p:par>
                          <p:cTn id="66" fill="hold">
                            <p:stCondLst>
                              <p:cond delay="1000"/>
                            </p:stCondLst>
                            <p:childTnLst>
                              <p:par>
                                <p:cTn id="67" presetID="10" presetClass="exit" presetSubtype="0" fill="hold" nodeType="afterEffect">
                                  <p:stCondLst>
                                    <p:cond delay="0"/>
                                  </p:stCondLst>
                                  <p:childTnLst>
                                    <p:animEffect transition="out" filter="fade">
                                      <p:cBhvr>
                                        <p:cTn id="68" dur="2000"/>
                                        <p:tgtEl>
                                          <p:spTgt spid="3"/>
                                        </p:tgtEl>
                                      </p:cBhvr>
                                    </p:animEffect>
                                    <p:set>
                                      <p:cBhvr>
                                        <p:cTn id="69" dur="1" fill="hold">
                                          <p:stCondLst>
                                            <p:cond delay="1999"/>
                                          </p:stCondLst>
                                        </p:cTn>
                                        <p:tgtEl>
                                          <p:spTgt spid="3"/>
                                        </p:tgtEl>
                                        <p:attrNameLst>
                                          <p:attrName>style.visibility</p:attrName>
                                        </p:attrNameLst>
                                      </p:cBhvr>
                                      <p:to>
                                        <p:strVal val="hidden"/>
                                      </p:to>
                                    </p:set>
                                  </p:childTnLst>
                                </p:cTn>
                              </p:par>
                              <p:par>
                                <p:cTn id="70" presetID="10" presetClass="entr" presetSubtype="0" fill="hold" grpId="0" nodeType="withEffect">
                                  <p:stCondLst>
                                    <p:cond delay="0"/>
                                  </p:stCondLst>
                                  <p:childTnLst>
                                    <p:set>
                                      <p:cBhvr>
                                        <p:cTn id="71" dur="1" fill="hold">
                                          <p:stCondLst>
                                            <p:cond delay="0"/>
                                          </p:stCondLst>
                                        </p:cTn>
                                        <p:tgtEl>
                                          <p:spTgt spid="9233"/>
                                        </p:tgtEl>
                                        <p:attrNameLst>
                                          <p:attrName>style.visibility</p:attrName>
                                        </p:attrNameLst>
                                      </p:cBhvr>
                                      <p:to>
                                        <p:strVal val="visible"/>
                                      </p:to>
                                    </p:set>
                                    <p:animEffect transition="in" filter="fade">
                                      <p:cBhvr>
                                        <p:cTn id="72" dur="500"/>
                                        <p:tgtEl>
                                          <p:spTgt spid="9233"/>
                                        </p:tgtEl>
                                      </p:cBhvr>
                                    </p:animEffect>
                                  </p:childTnLst>
                                </p:cTn>
                              </p:par>
                            </p:childTnLst>
                          </p:cTn>
                        </p:par>
                      </p:childTnLst>
                    </p:cTn>
                  </p:par>
                  <p:par>
                    <p:cTn id="73" fill="hold">
                      <p:stCondLst>
                        <p:cond delay="indefinite"/>
                      </p:stCondLst>
                      <p:childTnLst>
                        <p:par>
                          <p:cTn id="74" fill="hold">
                            <p:stCondLst>
                              <p:cond delay="0"/>
                            </p:stCondLst>
                            <p:childTnLst>
                              <p:par>
                                <p:cTn id="75" presetID="22" presetClass="entr" presetSubtype="8" fill="hold" nodeType="clickEffect">
                                  <p:stCondLst>
                                    <p:cond delay="0"/>
                                  </p:stCondLst>
                                  <p:childTnLst>
                                    <p:set>
                                      <p:cBhvr>
                                        <p:cTn id="76" dur="1" fill="hold">
                                          <p:stCondLst>
                                            <p:cond delay="0"/>
                                          </p:stCondLst>
                                        </p:cTn>
                                        <p:tgtEl>
                                          <p:spTgt spid="4"/>
                                        </p:tgtEl>
                                        <p:attrNameLst>
                                          <p:attrName>style.visibility</p:attrName>
                                        </p:attrNameLst>
                                      </p:cBhvr>
                                      <p:to>
                                        <p:strVal val="visible"/>
                                      </p:to>
                                    </p:set>
                                    <p:animEffect transition="in" filter="wipe(left)">
                                      <p:cBhvr>
                                        <p:cTn id="77" dur="500"/>
                                        <p:tgtEl>
                                          <p:spTgt spid="4"/>
                                        </p:tgtEl>
                                      </p:cBhvr>
                                    </p:animEffect>
                                  </p:childTnLst>
                                </p:cTn>
                              </p:par>
                              <p:par>
                                <p:cTn id="78" presetID="22" presetClass="entr" presetSubtype="1" fill="hold" nodeType="withEffect">
                                  <p:stCondLst>
                                    <p:cond delay="0"/>
                                  </p:stCondLst>
                                  <p:childTnLst>
                                    <p:set>
                                      <p:cBhvr>
                                        <p:cTn id="79" dur="1" fill="hold">
                                          <p:stCondLst>
                                            <p:cond delay="0"/>
                                          </p:stCondLst>
                                        </p:cTn>
                                        <p:tgtEl>
                                          <p:spTgt spid="9228"/>
                                        </p:tgtEl>
                                        <p:attrNameLst>
                                          <p:attrName>style.visibility</p:attrName>
                                        </p:attrNameLst>
                                      </p:cBhvr>
                                      <p:to>
                                        <p:strVal val="visible"/>
                                      </p:to>
                                    </p:set>
                                    <p:animEffect transition="in" filter="wipe(up)">
                                      <p:cBhvr>
                                        <p:cTn id="80" dur="500"/>
                                        <p:tgtEl>
                                          <p:spTgt spid="9228"/>
                                        </p:tgtEl>
                                      </p:cBhvr>
                                    </p:animEffect>
                                  </p:childTnLst>
                                </p:cTn>
                              </p:par>
                              <p:par>
                                <p:cTn id="81" presetID="22" presetClass="entr" presetSubtype="1" fill="hold" nodeType="withEffect">
                                  <p:stCondLst>
                                    <p:cond delay="0"/>
                                  </p:stCondLst>
                                  <p:childTnLst>
                                    <p:set>
                                      <p:cBhvr>
                                        <p:cTn id="82" dur="1" fill="hold">
                                          <p:stCondLst>
                                            <p:cond delay="0"/>
                                          </p:stCondLst>
                                        </p:cTn>
                                        <p:tgtEl>
                                          <p:spTgt spid="9227"/>
                                        </p:tgtEl>
                                        <p:attrNameLst>
                                          <p:attrName>style.visibility</p:attrName>
                                        </p:attrNameLst>
                                      </p:cBhvr>
                                      <p:to>
                                        <p:strVal val="visible"/>
                                      </p:to>
                                    </p:set>
                                    <p:animEffect transition="in" filter="wipe(up)">
                                      <p:cBhvr>
                                        <p:cTn id="83" dur="500"/>
                                        <p:tgtEl>
                                          <p:spTgt spid="9227"/>
                                        </p:tgtEl>
                                      </p:cBhvr>
                                    </p:animEffect>
                                  </p:childTnLst>
                                </p:cTn>
                              </p:par>
                              <p:par>
                                <p:cTn id="84" presetID="22" presetClass="entr" presetSubtype="1" fill="hold" nodeType="withEffect">
                                  <p:stCondLst>
                                    <p:cond delay="0"/>
                                  </p:stCondLst>
                                  <p:childTnLst>
                                    <p:set>
                                      <p:cBhvr>
                                        <p:cTn id="85" dur="1" fill="hold">
                                          <p:stCondLst>
                                            <p:cond delay="0"/>
                                          </p:stCondLst>
                                        </p:cTn>
                                        <p:tgtEl>
                                          <p:spTgt spid="9229"/>
                                        </p:tgtEl>
                                        <p:attrNameLst>
                                          <p:attrName>style.visibility</p:attrName>
                                        </p:attrNameLst>
                                      </p:cBhvr>
                                      <p:to>
                                        <p:strVal val="visible"/>
                                      </p:to>
                                    </p:set>
                                    <p:animEffect transition="in" filter="wipe(up)">
                                      <p:cBhvr>
                                        <p:cTn id="86" dur="500"/>
                                        <p:tgtEl>
                                          <p:spTgt spid="922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223" grpId="0" animBg="1"/>
      <p:bldP spid="9224" grpId="0" animBg="1"/>
      <p:bldP spid="9231" grpId="0"/>
      <p:bldP spid="9232" grpId="0"/>
      <p:bldP spid="9233" grpId="0"/>
    </p:bld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0" y="88135"/>
            <a:ext cx="12205636" cy="3161841"/>
          </a:xfrm>
          <a:prstGeom prst="rect">
            <a:avLst/>
          </a:prstGeom>
          <a:ln w="38100" cap="sq">
            <a:solidFill>
              <a:srgbClr val="FF0000"/>
            </a:solidFill>
            <a:prstDash val="solid"/>
            <a:miter lim="800000"/>
            <a:headEnd/>
            <a:tailEnd/>
          </a:ln>
          <a:effectLst>
            <a:outerShdw blurRad="50800" dist="38100" dir="2700000" algn="tl" rotWithShape="0">
              <a:srgbClr val="000000">
                <a:alpha val="43000"/>
              </a:srgbClr>
            </a:outerShdw>
          </a:effectLst>
        </p:spPr>
      </p:pic>
      <p:sp>
        <p:nvSpPr>
          <p:cNvPr id="5" name="Rectangle 4"/>
          <p:cNvSpPr/>
          <p:nvPr/>
        </p:nvSpPr>
        <p:spPr>
          <a:xfrm>
            <a:off x="317126" y="3826651"/>
            <a:ext cx="11571384" cy="1754326"/>
          </a:xfrm>
          <a:prstGeom prst="rect">
            <a:avLst/>
          </a:prstGeom>
        </p:spPr>
        <p:txBody>
          <a:bodyPr wrap="square">
            <a:spAutoFit/>
          </a:bodyPr>
          <a:lstStyle/>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36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Tam </a:t>
            </a:r>
            <a:r>
              <a:rPr kumimoji="0" lang="en-US" sz="36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giác</a:t>
            </a:r>
            <a:r>
              <a:rPr kumimoji="0" lang="en-US" sz="36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ABC </a:t>
            </a:r>
            <a:r>
              <a:rPr kumimoji="0" lang="en-US" sz="36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là</a:t>
            </a:r>
            <a:r>
              <a:rPr kumimoji="0" lang="en-US" sz="36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tam </a:t>
            </a:r>
            <a:r>
              <a:rPr kumimoji="0" lang="en-US" sz="36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giác</a:t>
            </a:r>
            <a:r>
              <a:rPr kumimoji="0" lang="en-US" sz="36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đều</a:t>
            </a:r>
            <a:r>
              <a:rPr kumimoji="0" lang="en-US" sz="36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Bởi</a:t>
            </a:r>
            <a:r>
              <a:rPr kumimoji="0" lang="en-US" sz="36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vì</a:t>
            </a:r>
            <a:r>
              <a:rPr kumimoji="0" lang="en-US" sz="36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có</a:t>
            </a:r>
            <a:r>
              <a:rPr kumimoji="0" lang="en-US" sz="36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các</a:t>
            </a:r>
            <a:r>
              <a:rPr kumimoji="0" lang="en-US" sz="36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cạnh</a:t>
            </a:r>
            <a:r>
              <a:rPr kumimoji="0" lang="en-US" sz="36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và</a:t>
            </a:r>
            <a:r>
              <a:rPr kumimoji="0" lang="en-US" sz="36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các</a:t>
            </a:r>
            <a:r>
              <a:rPr kumimoji="0" lang="en-US" sz="36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góc</a:t>
            </a:r>
            <a:r>
              <a:rPr kumimoji="0" lang="en-US" sz="36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bằng</a:t>
            </a:r>
            <a:r>
              <a:rPr kumimoji="0" lang="en-US" sz="36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en-US" sz="36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nhau</a:t>
            </a:r>
            <a:r>
              <a:rPr kumimoji="0" lang="en-US" sz="36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a:t>
            </a:r>
          </a:p>
        </p:txBody>
      </p:sp>
    </p:spTree>
    <p:extLst>
      <p:ext uri="{BB962C8B-B14F-4D97-AF65-F5344CB8AC3E}">
        <p14:creationId xmlns:p14="http://schemas.microsoft.com/office/powerpoint/2010/main" val="204911664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additive="base">
                                        <p:cTn id="7" dur="500" fill="hold"/>
                                        <p:tgtEl>
                                          <p:spTgt spid="5"/>
                                        </p:tgtEl>
                                        <p:attrNameLst>
                                          <p:attrName>ppt_x</p:attrName>
                                        </p:attrNameLst>
                                      </p:cBhvr>
                                      <p:tavLst>
                                        <p:tav tm="0">
                                          <p:val>
                                            <p:strVal val="#ppt_x"/>
                                          </p:val>
                                        </p:tav>
                                        <p:tav tm="100000">
                                          <p:val>
                                            <p:strVal val="#ppt_x"/>
                                          </p:val>
                                        </p:tav>
                                      </p:tavLst>
                                    </p:anim>
                                    <p:anim calcmode="lin" valueType="num">
                                      <p:cBhvr additive="base">
                                        <p:cTn id="8" dur="500" fill="hold"/>
                                        <p:tgtEl>
                                          <p:spTgt spid="5"/>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5021351" y="104527"/>
            <a:ext cx="2659702" cy="646331"/>
          </a:xfrm>
          <a:prstGeom prst="rect">
            <a:avLst/>
          </a:prstGeom>
        </p:spPr>
        <p:txBody>
          <a:bodyPr wrap="non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3600" b="1" i="0" u="none" strike="noStrike" kern="1200" cap="none" spc="0" normalizeH="0" baseline="0" noProof="0" dirty="0">
                <a:ln>
                  <a:noFill/>
                </a:ln>
                <a:solidFill>
                  <a:srgbClr val="FF0000"/>
                </a:solidFill>
                <a:effectLst/>
                <a:uLnTx/>
                <a:uFillTx/>
                <a:latin typeface="Times New Roman" panose="02020603050405020304" pitchFamily="18" charset="0"/>
                <a:ea typeface="Calibri" panose="020F0502020204030204" pitchFamily="34" charset="0"/>
                <a:cs typeface="+mn-cs"/>
              </a:rPr>
              <a:t>VẬN DỤNG</a:t>
            </a:r>
            <a:endParaRPr kumimoji="0" lang="en-US" sz="3600" b="0" i="0" u="none" strike="noStrike" kern="1200" cap="none" spc="0" normalizeH="0" baseline="0" noProof="0" dirty="0">
              <a:ln>
                <a:noFill/>
              </a:ln>
              <a:solidFill>
                <a:srgbClr val="FF0000"/>
              </a:solidFill>
              <a:effectLst/>
              <a:uLnTx/>
              <a:uFillTx/>
              <a:latin typeface="Calibri"/>
              <a:ea typeface="+mn-ea"/>
              <a:cs typeface="+mn-cs"/>
            </a:endParaRPr>
          </a:p>
        </p:txBody>
      </p:sp>
      <p:sp>
        <p:nvSpPr>
          <p:cNvPr id="5" name="Rectangle 4"/>
          <p:cNvSpPr/>
          <p:nvPr/>
        </p:nvSpPr>
        <p:spPr>
          <a:xfrm>
            <a:off x="0" y="445429"/>
            <a:ext cx="12191999" cy="1654748"/>
          </a:xfrm>
          <a:prstGeom prst="rect">
            <a:avLst/>
          </a:prstGeom>
        </p:spPr>
        <p:txBody>
          <a:bodyPr wrap="square">
            <a:spAutoFit/>
          </a:bodyPr>
          <a:lstStyle/>
          <a:p>
            <a:pPr marL="0" marR="0" lvl="0" indent="0" algn="just" defTabSz="914400" rtl="0" eaLnBrk="1" fontAlgn="auto" latinLnBrk="0" hangingPunct="1">
              <a:lnSpc>
                <a:spcPct val="150000"/>
              </a:lnSpc>
              <a:spcBef>
                <a:spcPts val="0"/>
              </a:spcBef>
              <a:spcAft>
                <a:spcPts val="0"/>
              </a:spcAft>
              <a:buClrTx/>
              <a:buSzTx/>
              <a:buFontTx/>
              <a:buNone/>
              <a:tabLst>
                <a:tab pos="360045" algn="l"/>
                <a:tab pos="720090" algn="l"/>
              </a:tabLst>
              <a:defRPr/>
            </a:pPr>
            <a:r>
              <a:rPr kumimoji="0" lang="fr-FR" sz="3600" b="1" i="0" u="none" strike="noStrike" kern="1200" cap="none" spc="0" normalizeH="0" baseline="0" noProof="0" dirty="0" smtClean="0">
                <a:ln>
                  <a:noFill/>
                </a:ln>
                <a:solidFill>
                  <a:srgbClr val="000000"/>
                </a:solidFill>
                <a:effectLst/>
                <a:uLnTx/>
                <a:uFillTx/>
                <a:latin typeface="Times New Roman" panose="02020603050405020304" pitchFamily="18" charset="0"/>
                <a:ea typeface="Calibri" panose="020F0502020204030204" pitchFamily="34" charset="0"/>
                <a:cs typeface="+mn-cs"/>
              </a:rPr>
              <a:t>HS chia </a:t>
            </a:r>
            <a:r>
              <a:rPr kumimoji="0" lang="fr-FR" sz="3600" b="1" i="0" u="none" strike="noStrike" kern="1200" cap="none" spc="0" normalizeH="0" baseline="0" noProof="0" dirty="0" err="1" smtClean="0">
                <a:ln>
                  <a:noFill/>
                </a:ln>
                <a:solidFill>
                  <a:srgbClr val="000000"/>
                </a:solidFill>
                <a:effectLst/>
                <a:uLnTx/>
                <a:uFillTx/>
                <a:latin typeface="Times New Roman" panose="02020603050405020304" pitchFamily="18" charset="0"/>
                <a:ea typeface="Calibri" panose="020F0502020204030204" pitchFamily="34" charset="0"/>
                <a:cs typeface="+mn-cs"/>
              </a:rPr>
              <a:t>thành</a:t>
            </a:r>
            <a:r>
              <a:rPr kumimoji="0" lang="fr-FR" sz="3600" b="1" i="0" u="none" strike="noStrike" kern="1200" cap="none" spc="0" normalizeH="0" baseline="0" noProof="0" dirty="0" smtClean="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fr-FR" sz="36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nhóm</a:t>
            </a:r>
            <a:r>
              <a:rPr kumimoji="0" lang="fr-FR" sz="36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6 </a:t>
            </a:r>
            <a:r>
              <a:rPr kumimoji="0" lang="fr-FR" sz="36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người</a:t>
            </a:r>
            <a:r>
              <a:rPr kumimoji="0" lang="fr-FR" sz="36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fr-FR" sz="3600" b="1" i="0" u="none" strike="noStrike" kern="1200" cap="none" spc="0" normalizeH="0" baseline="0" noProof="0" dirty="0" err="1" smtClean="0">
                <a:ln>
                  <a:noFill/>
                </a:ln>
                <a:solidFill>
                  <a:srgbClr val="000000"/>
                </a:solidFill>
                <a:effectLst/>
                <a:uLnTx/>
                <a:uFillTx/>
                <a:latin typeface="Times New Roman" panose="02020603050405020304" pitchFamily="18" charset="0"/>
                <a:ea typeface="Calibri" panose="020F0502020204030204" pitchFamily="34" charset="0"/>
                <a:cs typeface="+mn-cs"/>
              </a:rPr>
              <a:t>các</a:t>
            </a:r>
            <a:r>
              <a:rPr kumimoji="0" lang="fr-FR" sz="3600" b="1" i="0" u="none" strike="noStrike" kern="1200" cap="none" spc="0" normalizeH="0" baseline="0" noProof="0" dirty="0" smtClean="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fr-FR" sz="36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nhóm</a:t>
            </a:r>
            <a:r>
              <a:rPr kumimoji="0" lang="fr-FR" sz="36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fr-FR" sz="36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trao</a:t>
            </a:r>
            <a:r>
              <a:rPr kumimoji="0" lang="fr-FR" sz="36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fr-FR" sz="36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đổi</a:t>
            </a:r>
            <a:r>
              <a:rPr kumimoji="0" lang="fr-FR" sz="36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fr-FR" sz="36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và</a:t>
            </a:r>
            <a:r>
              <a:rPr kumimoji="0" lang="fr-FR" sz="36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fr-FR" sz="36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hoàn</a:t>
            </a:r>
            <a:r>
              <a:rPr kumimoji="0" lang="fr-FR" sz="36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fr-FR" sz="36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thành</a:t>
            </a:r>
            <a:r>
              <a:rPr kumimoji="0" lang="fr-FR" sz="36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fr-FR" sz="36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bài</a:t>
            </a:r>
            <a:r>
              <a:rPr kumimoji="0" lang="fr-FR" sz="36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fr-FR" sz="36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tập</a:t>
            </a:r>
            <a:r>
              <a:rPr kumimoji="0" lang="fr-FR" sz="36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fr-FR" sz="36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bài</a:t>
            </a:r>
            <a:r>
              <a:rPr kumimoji="0" lang="fr-FR" sz="36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6 </a:t>
            </a:r>
            <a:r>
              <a:rPr kumimoji="0" lang="fr-FR" sz="3600" b="1" i="0" u="none" strike="noStrike" kern="1200" cap="none" spc="0" normalizeH="0" baseline="0" noProof="0" dirty="0" smtClean="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fr-FR" sz="3600" b="1" i="0" u="none" strike="noStrike" kern="1200" cap="none" spc="0" normalizeH="0" baseline="0" noProof="0" dirty="0" err="1" smtClean="0">
                <a:ln>
                  <a:noFill/>
                </a:ln>
                <a:solidFill>
                  <a:srgbClr val="000000"/>
                </a:solidFill>
                <a:effectLst/>
                <a:uLnTx/>
                <a:uFillTx/>
                <a:latin typeface="Times New Roman" panose="02020603050405020304" pitchFamily="18" charset="0"/>
                <a:ea typeface="Calibri" panose="020F0502020204030204" pitchFamily="34" charset="0"/>
                <a:cs typeface="+mn-cs"/>
              </a:rPr>
              <a:t>và</a:t>
            </a:r>
            <a:r>
              <a:rPr kumimoji="0" lang="fr-FR" sz="3600" b="1" i="0" u="none" strike="noStrike" kern="1200" cap="none" spc="0" normalizeH="0" baseline="0" noProof="0" dirty="0" smtClean="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fr-FR" sz="3600" b="1" i="0" u="none" strike="noStrike" kern="1200" cap="none" spc="0" normalizeH="0" baseline="0" noProof="0" dirty="0" err="1" smtClean="0">
                <a:ln>
                  <a:noFill/>
                </a:ln>
                <a:solidFill>
                  <a:prstClr val="black"/>
                </a:solidFill>
                <a:effectLst/>
                <a:uLnTx/>
                <a:uFillTx/>
                <a:latin typeface="Times New Roman" panose="02020603050405020304" pitchFamily="18" charset="0"/>
                <a:ea typeface="Calibri" panose="020F0502020204030204" pitchFamily="34" charset="0"/>
                <a:cs typeface="+mn-cs"/>
              </a:rPr>
              <a:t>bài</a:t>
            </a:r>
            <a:r>
              <a:rPr kumimoji="0" lang="fr-FR" sz="3600" b="1" i="0" u="none" strike="noStrike" kern="1200" cap="none" spc="0" normalizeH="0" baseline="0" noProof="0" dirty="0" smtClean="0">
                <a:ln>
                  <a:noFill/>
                </a:ln>
                <a:solidFill>
                  <a:prstClr val="black"/>
                </a:solidFill>
                <a:effectLst/>
                <a:uLnTx/>
                <a:uFillTx/>
                <a:latin typeface="Times New Roman" panose="02020603050405020304" pitchFamily="18" charset="0"/>
                <a:ea typeface="Calibri" panose="020F0502020204030204" pitchFamily="34" charset="0"/>
                <a:cs typeface="+mn-cs"/>
              </a:rPr>
              <a:t> </a:t>
            </a:r>
            <a:r>
              <a:rPr kumimoji="0" lang="fr-FR" sz="3600" b="1" i="0" u="none" strike="noStrike" kern="1200" cap="none" spc="0" normalizeH="0" baseline="0" noProof="0" dirty="0" err="1">
                <a:ln>
                  <a:noFill/>
                </a:ln>
                <a:solidFill>
                  <a:prstClr val="black"/>
                </a:solidFill>
                <a:effectLst/>
                <a:uLnTx/>
                <a:uFillTx/>
                <a:latin typeface="Times New Roman" panose="02020603050405020304" pitchFamily="18" charset="0"/>
                <a:ea typeface="Calibri" panose="020F0502020204030204" pitchFamily="34" charset="0"/>
                <a:cs typeface="+mn-cs"/>
              </a:rPr>
              <a:t>tập</a:t>
            </a:r>
            <a:r>
              <a:rPr kumimoji="0" lang="fr-FR" sz="36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rPr>
              <a:t> 7.</a:t>
            </a:r>
            <a:endParaRPr kumimoji="0" lang="en-US" sz="3600" b="1"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endParaRPr>
          </a:p>
        </p:txBody>
      </p:sp>
      <p:graphicFrame>
        <p:nvGraphicFramePr>
          <p:cNvPr id="6" name="Table 5"/>
          <p:cNvGraphicFramePr>
            <a:graphicFrameLocks noGrp="1"/>
          </p:cNvGraphicFramePr>
          <p:nvPr/>
        </p:nvGraphicFramePr>
        <p:xfrm>
          <a:off x="1668003" y="2049137"/>
          <a:ext cx="10796505" cy="4857571"/>
        </p:xfrm>
        <a:graphic>
          <a:graphicData uri="http://schemas.openxmlformats.org/drawingml/2006/table">
            <a:tbl>
              <a:tblPr firstRow="1" firstCol="1" bandRow="1">
                <a:tableStyleId>{5C22544A-7EE6-4342-B048-85BDC9FD1C3A}</a:tableStyleId>
              </a:tblPr>
              <a:tblGrid>
                <a:gridCol w="1718388">
                  <a:extLst>
                    <a:ext uri="{9D8B030D-6E8A-4147-A177-3AD203B41FA5}">
                      <a16:colId xmlns:a16="http://schemas.microsoft.com/office/drawing/2014/main" val="20000"/>
                    </a:ext>
                  </a:extLst>
                </a:gridCol>
                <a:gridCol w="3690868">
                  <a:extLst>
                    <a:ext uri="{9D8B030D-6E8A-4147-A177-3AD203B41FA5}">
                      <a16:colId xmlns:a16="http://schemas.microsoft.com/office/drawing/2014/main" val="20001"/>
                    </a:ext>
                  </a:extLst>
                </a:gridCol>
                <a:gridCol w="2688122">
                  <a:extLst>
                    <a:ext uri="{9D8B030D-6E8A-4147-A177-3AD203B41FA5}">
                      <a16:colId xmlns:a16="http://schemas.microsoft.com/office/drawing/2014/main" val="20002"/>
                    </a:ext>
                  </a:extLst>
                </a:gridCol>
                <a:gridCol w="2699127">
                  <a:extLst>
                    <a:ext uri="{9D8B030D-6E8A-4147-A177-3AD203B41FA5}">
                      <a16:colId xmlns:a16="http://schemas.microsoft.com/office/drawing/2014/main" val="20003"/>
                    </a:ext>
                  </a:extLst>
                </a:gridCol>
              </a:tblGrid>
              <a:tr h="969485">
                <a:tc>
                  <a:txBody>
                    <a:bodyPr/>
                    <a:lstStyle/>
                    <a:p>
                      <a:pPr marL="0" marR="0" algn="ctr">
                        <a:lnSpc>
                          <a:spcPct val="150000"/>
                        </a:lnSpc>
                        <a:spcBef>
                          <a:spcPts val="0"/>
                        </a:spcBef>
                        <a:spcAft>
                          <a:spcPts val="0"/>
                        </a:spcAft>
                      </a:pPr>
                      <a:r>
                        <a:rPr lang="fr-FR" sz="2800" dirty="0" err="1">
                          <a:effectLst/>
                          <a:latin typeface="Times New Roman" panose="02020603050405020304" pitchFamily="18" charset="0"/>
                          <a:cs typeface="Times New Roman" panose="02020603050405020304" pitchFamily="18" charset="0"/>
                        </a:rPr>
                        <a:t>Biển</a:t>
                      </a:r>
                      <a:r>
                        <a:rPr lang="fr-FR" sz="2800" dirty="0">
                          <a:effectLst/>
                          <a:latin typeface="Times New Roman" panose="02020603050405020304" pitchFamily="18" charset="0"/>
                          <a:cs typeface="Times New Roman" panose="02020603050405020304" pitchFamily="18" charset="0"/>
                        </a:rPr>
                        <a:t> </a:t>
                      </a:r>
                      <a:r>
                        <a:rPr lang="fr-FR" sz="2800" dirty="0" err="1">
                          <a:effectLst/>
                          <a:latin typeface="Times New Roman" panose="02020603050405020304" pitchFamily="18" charset="0"/>
                          <a:cs typeface="Times New Roman" panose="02020603050405020304" pitchFamily="18" charset="0"/>
                        </a:rPr>
                        <a:t>báo</a:t>
                      </a:r>
                      <a:endParaRPr lang="en-US" sz="28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68580" marR="68580" marT="0" marB="0"/>
                </a:tc>
                <a:tc>
                  <a:txBody>
                    <a:bodyPr/>
                    <a:lstStyle/>
                    <a:p>
                      <a:pPr marL="0" marR="0" algn="ctr">
                        <a:lnSpc>
                          <a:spcPct val="150000"/>
                        </a:lnSpc>
                        <a:spcBef>
                          <a:spcPts val="0"/>
                        </a:spcBef>
                        <a:spcAft>
                          <a:spcPts val="0"/>
                        </a:spcAft>
                      </a:pPr>
                      <a:endParaRPr lang="fr-FR" sz="14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marL="0" marR="0" algn="ctr">
                        <a:lnSpc>
                          <a:spcPct val="150000"/>
                        </a:lnSpc>
                        <a:spcBef>
                          <a:spcPts val="0"/>
                        </a:spcBef>
                        <a:spcAft>
                          <a:spcPts val="0"/>
                        </a:spcAft>
                      </a:pPr>
                      <a:endParaRPr lang="fr-FR" sz="14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a:txBody>
                    <a:bodyPr/>
                    <a:lstStyle/>
                    <a:p>
                      <a:pPr marL="0" marR="0" algn="ctr">
                        <a:lnSpc>
                          <a:spcPct val="150000"/>
                        </a:lnSpc>
                        <a:spcBef>
                          <a:spcPts val="0"/>
                        </a:spcBef>
                        <a:spcAft>
                          <a:spcPts val="0"/>
                        </a:spcAft>
                      </a:pPr>
                      <a:endParaRPr lang="fr-FR" sz="14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10000"/>
                  </a:ext>
                </a:extLst>
              </a:tr>
              <a:tr h="1944043">
                <a:tc>
                  <a:txBody>
                    <a:bodyPr/>
                    <a:lstStyle/>
                    <a:p>
                      <a:pPr marL="0" marR="0" algn="ctr">
                        <a:lnSpc>
                          <a:spcPct val="150000"/>
                        </a:lnSpc>
                        <a:spcBef>
                          <a:spcPts val="0"/>
                        </a:spcBef>
                        <a:spcAft>
                          <a:spcPts val="0"/>
                        </a:spcAft>
                      </a:pPr>
                      <a:r>
                        <a:rPr lang="fr-FR" sz="2800" dirty="0" err="1">
                          <a:effectLst/>
                          <a:latin typeface="Times New Roman" panose="02020603050405020304" pitchFamily="18" charset="0"/>
                          <a:cs typeface="Times New Roman" panose="02020603050405020304" pitchFamily="18" charset="0"/>
                        </a:rPr>
                        <a:t>Hình</a:t>
                      </a:r>
                      <a:r>
                        <a:rPr lang="fr-FR" sz="2800" dirty="0">
                          <a:effectLst/>
                          <a:latin typeface="Times New Roman" panose="02020603050405020304" pitchFamily="18" charset="0"/>
                          <a:cs typeface="Times New Roman" panose="02020603050405020304" pitchFamily="18" charset="0"/>
                        </a:rPr>
                        <a:t> </a:t>
                      </a:r>
                      <a:r>
                        <a:rPr lang="fr-FR" sz="2800" dirty="0" err="1">
                          <a:effectLst/>
                          <a:latin typeface="Times New Roman" panose="02020603050405020304" pitchFamily="18" charset="0"/>
                          <a:cs typeface="Times New Roman" panose="02020603050405020304" pitchFamily="18" charset="0"/>
                        </a:rPr>
                        <a:t>dạng</a:t>
                      </a:r>
                      <a:endParaRPr lang="en-US" sz="28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68580" marR="68580" marT="0" marB="0"/>
                </a:tc>
                <a:tc>
                  <a:txBody>
                    <a:bodyPr/>
                    <a:lstStyle/>
                    <a:p>
                      <a:pPr marL="0" marR="0" algn="ctr">
                        <a:lnSpc>
                          <a:spcPct val="150000"/>
                        </a:lnSpc>
                        <a:spcBef>
                          <a:spcPts val="0"/>
                        </a:spcBef>
                        <a:spcAft>
                          <a:spcPts val="0"/>
                        </a:spcAft>
                      </a:pPr>
                      <a:endParaRPr lang="en-US" sz="14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68580" marR="68580" marT="0" marB="0"/>
                </a:tc>
                <a:tc>
                  <a:txBody>
                    <a:bodyPr/>
                    <a:lstStyle/>
                    <a:p>
                      <a:pPr marL="0" marR="0" algn="ctr">
                        <a:lnSpc>
                          <a:spcPct val="150000"/>
                        </a:lnSpc>
                        <a:spcBef>
                          <a:spcPts val="0"/>
                        </a:spcBef>
                        <a:spcAft>
                          <a:spcPts val="0"/>
                        </a:spcAft>
                      </a:pPr>
                      <a:endParaRPr lang="en-US" sz="14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68580" marR="68580" marT="0" marB="0"/>
                </a:tc>
                <a:tc>
                  <a:txBody>
                    <a:bodyPr/>
                    <a:lstStyle/>
                    <a:p>
                      <a:pPr marL="0" marR="0" algn="ctr">
                        <a:lnSpc>
                          <a:spcPct val="150000"/>
                        </a:lnSpc>
                        <a:spcBef>
                          <a:spcPts val="0"/>
                        </a:spcBef>
                        <a:spcAft>
                          <a:spcPts val="0"/>
                        </a:spcAft>
                      </a:pPr>
                      <a:endParaRPr lang="en-US" sz="14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10001"/>
                  </a:ext>
                </a:extLst>
              </a:tr>
              <a:tr h="1944043">
                <a:tc>
                  <a:txBody>
                    <a:bodyPr/>
                    <a:lstStyle/>
                    <a:p>
                      <a:pPr marL="0" marR="0" algn="ctr">
                        <a:lnSpc>
                          <a:spcPct val="150000"/>
                        </a:lnSpc>
                        <a:spcBef>
                          <a:spcPts val="0"/>
                        </a:spcBef>
                        <a:spcAft>
                          <a:spcPts val="0"/>
                        </a:spcAft>
                      </a:pPr>
                      <a:endParaRPr lang="fr-FR" sz="2800" dirty="0" smtClean="0">
                        <a:effectLst/>
                        <a:latin typeface="Times New Roman" panose="02020603050405020304" pitchFamily="18" charset="0"/>
                        <a:cs typeface="Times New Roman" panose="02020603050405020304" pitchFamily="18" charset="0"/>
                      </a:endParaRPr>
                    </a:p>
                    <a:p>
                      <a:pPr marL="0" marR="0" algn="ctr">
                        <a:lnSpc>
                          <a:spcPct val="150000"/>
                        </a:lnSpc>
                        <a:spcBef>
                          <a:spcPts val="0"/>
                        </a:spcBef>
                        <a:spcAft>
                          <a:spcPts val="0"/>
                        </a:spcAft>
                      </a:pPr>
                      <a:r>
                        <a:rPr lang="fr-FR" sz="2800" dirty="0" smtClean="0">
                          <a:effectLst/>
                          <a:latin typeface="Times New Roman" panose="02020603050405020304" pitchFamily="18" charset="0"/>
                          <a:cs typeface="Times New Roman" panose="02020603050405020304" pitchFamily="18" charset="0"/>
                        </a:rPr>
                        <a:t>Ý </a:t>
                      </a:r>
                      <a:r>
                        <a:rPr lang="fr-FR" sz="2800" dirty="0" err="1">
                          <a:effectLst/>
                          <a:latin typeface="Times New Roman" panose="02020603050405020304" pitchFamily="18" charset="0"/>
                          <a:cs typeface="Times New Roman" panose="02020603050405020304" pitchFamily="18" charset="0"/>
                        </a:rPr>
                        <a:t>nghĩa</a:t>
                      </a:r>
                      <a:endParaRPr lang="en-US" sz="28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68580" marR="68580" marT="0" marB="0"/>
                </a:tc>
                <a:tc>
                  <a:txBody>
                    <a:bodyPr/>
                    <a:lstStyle/>
                    <a:p>
                      <a:pPr marL="0" marR="0" algn="ctr">
                        <a:lnSpc>
                          <a:spcPct val="150000"/>
                        </a:lnSpc>
                        <a:spcBef>
                          <a:spcPts val="0"/>
                        </a:spcBef>
                        <a:spcAft>
                          <a:spcPts val="0"/>
                        </a:spcAft>
                      </a:pPr>
                      <a:endParaRPr lang="en-US" sz="14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68580" marR="68580" marT="0" marB="0"/>
                </a:tc>
                <a:tc>
                  <a:txBody>
                    <a:bodyPr/>
                    <a:lstStyle/>
                    <a:p>
                      <a:pPr marL="0" marR="0" algn="ctr">
                        <a:lnSpc>
                          <a:spcPct val="150000"/>
                        </a:lnSpc>
                        <a:spcBef>
                          <a:spcPts val="0"/>
                        </a:spcBef>
                        <a:spcAft>
                          <a:spcPts val="0"/>
                        </a:spcAft>
                      </a:pPr>
                      <a:endParaRPr lang="en-US" sz="28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68580" marR="68580" marT="0" marB="0"/>
                </a:tc>
                <a:tc>
                  <a:txBody>
                    <a:bodyPr/>
                    <a:lstStyle/>
                    <a:p>
                      <a:pPr marL="0" marR="0" algn="ctr">
                        <a:lnSpc>
                          <a:spcPct val="150000"/>
                        </a:lnSpc>
                        <a:spcBef>
                          <a:spcPts val="0"/>
                        </a:spcBef>
                        <a:spcAft>
                          <a:spcPts val="0"/>
                        </a:spcAft>
                      </a:pPr>
                      <a:endParaRPr lang="en-US" sz="28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10002"/>
                  </a:ext>
                </a:extLst>
              </a:tr>
            </a:tbl>
          </a:graphicData>
        </a:graphic>
      </p:graphicFrame>
      <p:pic>
        <p:nvPicPr>
          <p:cNvPr id="1027" name="Picture 66"/>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870002" y="2049137"/>
            <a:ext cx="1114425" cy="1057275"/>
          </a:xfrm>
          <a:prstGeom prst="rect">
            <a:avLst/>
          </a:prstGeom>
          <a:noFill/>
          <a:extLst>
            <a:ext uri="{909E8E84-426E-40DD-AFC4-6F175D3DCCD1}">
              <a14:hiddenFill xmlns:a14="http://schemas.microsoft.com/office/drawing/2010/main">
                <a:solidFill>
                  <a:srgbClr val="FFFFFF"/>
                </a:solidFill>
              </a14:hiddenFill>
            </a:ext>
          </a:extLst>
        </p:spPr>
      </p:pic>
      <p:pic>
        <p:nvPicPr>
          <p:cNvPr id="1026" name="Picture 68"/>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907079" y="2063424"/>
            <a:ext cx="742950" cy="990600"/>
          </a:xfrm>
          <a:prstGeom prst="rect">
            <a:avLst/>
          </a:prstGeom>
          <a:noFill/>
          <a:extLst>
            <a:ext uri="{909E8E84-426E-40DD-AFC4-6F175D3DCCD1}">
              <a14:hiddenFill xmlns:a14="http://schemas.microsoft.com/office/drawing/2010/main">
                <a:solidFill>
                  <a:srgbClr val="FFFFFF"/>
                </a:solidFill>
              </a14:hiddenFill>
            </a:ext>
          </a:extLst>
        </p:spPr>
      </p:pic>
      <p:pic>
        <p:nvPicPr>
          <p:cNvPr id="1025" name="Picture 69"/>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0572682" y="2034849"/>
            <a:ext cx="933450" cy="1019175"/>
          </a:xfrm>
          <a:prstGeom prst="rect">
            <a:avLst/>
          </a:prstGeom>
          <a:noFill/>
          <a:extLst>
            <a:ext uri="{909E8E84-426E-40DD-AFC4-6F175D3DCCD1}">
              <a14:hiddenFill xmlns:a14="http://schemas.microsoft.com/office/drawing/2010/main">
                <a:solidFill>
                  <a:srgbClr val="FFFFFF"/>
                </a:solidFill>
              </a14:hiddenFill>
            </a:ext>
          </a:extLst>
        </p:spPr>
      </p:pic>
      <p:sp>
        <p:nvSpPr>
          <p:cNvPr id="7" name="Rectangle 4"/>
          <p:cNvSpPr>
            <a:spLocks noChangeArrowheads="1"/>
          </p:cNvSpPr>
          <p:nvPr/>
        </p:nvSpPr>
        <p:spPr bwMode="auto">
          <a:xfrm>
            <a:off x="26005" y="2151216"/>
            <a:ext cx="1582484"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spAutoFit/>
          </a:bodyPr>
          <a:lstStyle/>
          <a:p>
            <a:pPr marL="0" marR="0" lvl="0" indent="0" algn="just" defTabSz="914400" rtl="0" eaLnBrk="0" fontAlgn="base" latinLnBrk="0" hangingPunct="0">
              <a:lnSpc>
                <a:spcPct val="100000"/>
              </a:lnSpc>
              <a:spcBef>
                <a:spcPct val="0"/>
              </a:spcBef>
              <a:spcAft>
                <a:spcPct val="0"/>
              </a:spcAft>
              <a:buClrTx/>
              <a:buSzTx/>
              <a:buFontTx/>
              <a:buNone/>
              <a:tabLst/>
              <a:defRPr/>
            </a:pPr>
            <a:r>
              <a:rPr kumimoji="0" lang="fr-FR" altLang="en-US" sz="3600" b="1" i="0" u="none" strike="noStrike" kern="1200" cap="none" spc="0" normalizeH="0" baseline="0" noProof="0" dirty="0" err="1"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Bài</a:t>
            </a:r>
            <a:r>
              <a:rPr kumimoji="0" lang="fr-FR" altLang="en-US" sz="36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 7 : </a:t>
            </a:r>
            <a:endParaRPr kumimoji="0" lang="fr-FR" altLang="en-US" sz="3600" b="0" i="0" u="none" strike="noStrike" kern="1200" cap="none" spc="0" normalizeH="0" baseline="0" noProof="0" dirty="0" smtClean="0">
              <a:ln>
                <a:noFill/>
              </a:ln>
              <a:solidFill>
                <a:srgbClr val="FF0000"/>
              </a:solidFill>
              <a:effectLst/>
              <a:uLnTx/>
              <a:uFillTx/>
              <a:latin typeface="Arial" panose="020B0604020202020204" pitchFamily="34" charset="0"/>
              <a:ea typeface="+mn-ea"/>
              <a:cs typeface="+mn-cs"/>
            </a:endParaRPr>
          </a:p>
        </p:txBody>
      </p:sp>
      <p:sp>
        <p:nvSpPr>
          <p:cNvPr id="11" name="Rectangle 4"/>
          <p:cNvSpPr>
            <a:spLocks noChangeArrowheads="1"/>
          </p:cNvSpPr>
          <p:nvPr/>
        </p:nvSpPr>
        <p:spPr bwMode="auto">
          <a:xfrm>
            <a:off x="3771469" y="3379115"/>
            <a:ext cx="2960041" cy="95410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sp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fr-FR" altLang="en-US" sz="28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HÌNH </a:t>
            </a:r>
          </a:p>
          <a:p>
            <a:pPr marL="0" marR="0" lvl="0" indent="0" algn="ctr" defTabSz="914400" rtl="0" eaLnBrk="0" fontAlgn="base" latinLnBrk="0" hangingPunct="0">
              <a:lnSpc>
                <a:spcPct val="100000"/>
              </a:lnSpc>
              <a:spcBef>
                <a:spcPct val="0"/>
              </a:spcBef>
              <a:spcAft>
                <a:spcPct val="0"/>
              </a:spcAft>
              <a:buClrTx/>
              <a:buSzTx/>
              <a:buFontTx/>
              <a:buNone/>
              <a:tabLst/>
              <a:defRPr/>
            </a:pPr>
            <a:r>
              <a:rPr kumimoji="0" lang="fr-FR" altLang="en-US" sz="28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TAM GIÁC ĐỀU </a:t>
            </a:r>
            <a:endParaRPr kumimoji="0" lang="fr-FR" altLang="en-US" sz="2800" b="0" i="0" u="none" strike="noStrike" kern="1200" cap="none" spc="0" normalizeH="0" baseline="0" noProof="0" dirty="0" smtClean="0">
              <a:ln>
                <a:noFill/>
              </a:ln>
              <a:solidFill>
                <a:srgbClr val="FF0000"/>
              </a:solidFill>
              <a:effectLst/>
              <a:uLnTx/>
              <a:uFillTx/>
              <a:latin typeface="Arial" panose="020B0604020202020204" pitchFamily="34" charset="0"/>
              <a:ea typeface="+mn-ea"/>
              <a:cs typeface="+mn-cs"/>
            </a:endParaRPr>
          </a:p>
        </p:txBody>
      </p:sp>
      <p:sp>
        <p:nvSpPr>
          <p:cNvPr id="12" name="Rectangle 4"/>
          <p:cNvSpPr>
            <a:spLocks noChangeArrowheads="1"/>
          </p:cNvSpPr>
          <p:nvPr/>
        </p:nvSpPr>
        <p:spPr bwMode="auto">
          <a:xfrm>
            <a:off x="7345178" y="3393403"/>
            <a:ext cx="2135521" cy="95410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sp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fr-FR" altLang="en-US" sz="28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HÌNH </a:t>
            </a:r>
          </a:p>
          <a:p>
            <a:pPr marL="0" marR="0" lvl="0" indent="0" algn="ctr" defTabSz="914400" rtl="0" eaLnBrk="0" fontAlgn="base" latinLnBrk="0" hangingPunct="0">
              <a:lnSpc>
                <a:spcPct val="100000"/>
              </a:lnSpc>
              <a:spcBef>
                <a:spcPct val="0"/>
              </a:spcBef>
              <a:spcAft>
                <a:spcPct val="0"/>
              </a:spcAft>
              <a:buClrTx/>
              <a:buSzTx/>
              <a:buFontTx/>
              <a:buNone/>
              <a:tabLst/>
              <a:defRPr/>
            </a:pPr>
            <a:r>
              <a:rPr kumimoji="0" lang="fr-FR" altLang="en-US" sz="28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CHỮ NHẬT</a:t>
            </a:r>
            <a:endParaRPr kumimoji="0" lang="fr-FR" altLang="en-US" sz="2800" b="0" i="0" u="none" strike="noStrike" kern="1200" cap="none" spc="0" normalizeH="0" baseline="0" noProof="0" dirty="0" smtClean="0">
              <a:ln>
                <a:noFill/>
              </a:ln>
              <a:solidFill>
                <a:srgbClr val="FF0000"/>
              </a:solidFill>
              <a:effectLst/>
              <a:uLnTx/>
              <a:uFillTx/>
              <a:latin typeface="Arial" panose="020B0604020202020204" pitchFamily="34" charset="0"/>
              <a:ea typeface="+mn-ea"/>
              <a:cs typeface="+mn-cs"/>
            </a:endParaRPr>
          </a:p>
        </p:txBody>
      </p:sp>
      <p:sp>
        <p:nvSpPr>
          <p:cNvPr id="13" name="Rectangle 4"/>
          <p:cNvSpPr>
            <a:spLocks noChangeArrowheads="1"/>
          </p:cNvSpPr>
          <p:nvPr/>
        </p:nvSpPr>
        <p:spPr bwMode="auto">
          <a:xfrm>
            <a:off x="10266415" y="3373359"/>
            <a:ext cx="1521570" cy="95410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sp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fr-FR" altLang="en-US" sz="28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HÌNH </a:t>
            </a:r>
          </a:p>
          <a:p>
            <a:pPr marL="0" marR="0" lvl="0" indent="0" algn="ctr" defTabSz="914400" rtl="0" eaLnBrk="0" fontAlgn="base" latinLnBrk="0" hangingPunct="0">
              <a:lnSpc>
                <a:spcPct val="100000"/>
              </a:lnSpc>
              <a:spcBef>
                <a:spcPct val="0"/>
              </a:spcBef>
              <a:spcAft>
                <a:spcPct val="0"/>
              </a:spcAft>
              <a:buClrTx/>
              <a:buSzTx/>
              <a:buFontTx/>
              <a:buNone/>
              <a:tabLst/>
              <a:defRPr/>
            </a:pPr>
            <a:r>
              <a:rPr kumimoji="0" lang="fr-FR" altLang="en-US" sz="2800" b="1" i="0" u="none" strike="noStrike" kern="1200" cap="none" spc="0" normalizeH="0" baseline="0" noProof="0" dirty="0" smtClean="0">
                <a:ln>
                  <a:noFill/>
                </a:ln>
                <a:solidFill>
                  <a:srgbClr val="FF0000"/>
                </a:solidFill>
                <a:effectLst/>
                <a:uLnTx/>
                <a:uFillTx/>
                <a:latin typeface="Times New Roman" panose="02020603050405020304" pitchFamily="18" charset="0"/>
                <a:ea typeface="Calibri" panose="020F0502020204030204" pitchFamily="34" charset="0"/>
                <a:cs typeface="Times New Roman" panose="02020603050405020304" pitchFamily="18" charset="0"/>
              </a:rPr>
              <a:t>VUÔNG</a:t>
            </a:r>
            <a:endParaRPr kumimoji="0" lang="fr-FR" altLang="en-US" sz="2800" b="0" i="0" u="none" strike="noStrike" kern="1200" cap="none" spc="0" normalizeH="0" baseline="0" noProof="0" dirty="0" smtClean="0">
              <a:ln>
                <a:noFill/>
              </a:ln>
              <a:solidFill>
                <a:srgbClr val="FF0000"/>
              </a:solidFill>
              <a:effectLst/>
              <a:uLnTx/>
              <a:uFillTx/>
              <a:latin typeface="Arial" panose="020B0604020202020204" pitchFamily="34" charset="0"/>
              <a:ea typeface="+mn-ea"/>
              <a:cs typeface="+mn-cs"/>
            </a:endParaRPr>
          </a:p>
        </p:txBody>
      </p:sp>
      <p:sp>
        <p:nvSpPr>
          <p:cNvPr id="15" name="Rectangle 4"/>
          <p:cNvSpPr>
            <a:spLocks noChangeArrowheads="1"/>
          </p:cNvSpPr>
          <p:nvPr/>
        </p:nvSpPr>
        <p:spPr bwMode="auto">
          <a:xfrm>
            <a:off x="3479392" y="4871545"/>
            <a:ext cx="3732112" cy="20313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spAutoFit/>
          </a:bodyPr>
          <a:lstStyle/>
          <a:p>
            <a:pPr marL="0" marR="0" lvl="0" indent="0" algn="just" defTabSz="914400" rtl="0" eaLnBrk="1" fontAlgn="auto" latinLnBrk="0" hangingPunct="1">
              <a:lnSpc>
                <a:spcPct val="150000"/>
              </a:lnSpc>
              <a:spcBef>
                <a:spcPts val="0"/>
              </a:spcBef>
              <a:spcAft>
                <a:spcPts val="0"/>
              </a:spcAft>
              <a:buClrTx/>
              <a:buSzTx/>
              <a:buFontTx/>
              <a:buNone/>
              <a:tabLst/>
              <a:defRPr/>
            </a:pPr>
            <a:r>
              <a:rPr kumimoji="0" lang="fr-FR" sz="28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Bảo</a:t>
            </a:r>
            <a:r>
              <a:rPr kumimoji="0" lang="fr-FR" sz="28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fr-FR" sz="28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người</a:t>
            </a:r>
            <a:r>
              <a:rPr kumimoji="0" lang="fr-FR" sz="28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fr-FR" sz="28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trước</a:t>
            </a:r>
            <a:r>
              <a:rPr kumimoji="0" lang="fr-FR" sz="28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fr-FR" sz="28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sắp</a:t>
            </a:r>
            <a:r>
              <a:rPr kumimoji="0" lang="fr-FR" sz="28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fr-FR" sz="28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tới</a:t>
            </a:r>
            <a:r>
              <a:rPr kumimoji="0" lang="fr-FR" sz="28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endParaRPr kumimoji="0" lang="fr-FR" sz="2800" b="0"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endParaRPr>
          </a:p>
          <a:p>
            <a:pPr marL="0" marR="0" lvl="0" indent="0" algn="just" defTabSz="914400" rtl="0" eaLnBrk="1" fontAlgn="auto" latinLnBrk="0" hangingPunct="1">
              <a:lnSpc>
                <a:spcPct val="150000"/>
              </a:lnSpc>
              <a:spcBef>
                <a:spcPts val="0"/>
              </a:spcBef>
              <a:spcAft>
                <a:spcPts val="0"/>
              </a:spcAft>
              <a:buClrTx/>
              <a:buSzTx/>
              <a:buFontTx/>
              <a:buNone/>
              <a:tabLst/>
              <a:defRPr/>
            </a:pPr>
            <a:r>
              <a:rPr kumimoji="0" lang="fr-FR" sz="28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mn-ea"/>
                <a:cs typeface="Times New Roman" panose="02020603050405020304" pitchFamily="18" charset="0"/>
              </a:rPr>
              <a:t>phần</a:t>
            </a:r>
            <a:r>
              <a:rPr kumimoji="0" lang="fr-FR" sz="2800" b="0"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fr-FR" sz="28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đường</a:t>
            </a:r>
            <a:r>
              <a:rPr kumimoji="0" lang="fr-FR" sz="28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fr-FR" sz="28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người</a:t>
            </a:r>
            <a:r>
              <a:rPr kumimoji="0" lang="fr-FR" sz="28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fr-FR" sz="28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đi</a:t>
            </a:r>
            <a:r>
              <a:rPr kumimoji="0" lang="fr-FR" sz="28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fr-FR" sz="28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bộ</a:t>
            </a:r>
            <a:r>
              <a:rPr kumimoji="0" lang="fr-FR" sz="28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endParaRPr kumimoji="0" lang="fr-FR" sz="2800" b="0"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endParaRPr>
          </a:p>
          <a:p>
            <a:pPr marL="0" marR="0" lvl="0" indent="0" algn="just" defTabSz="914400" rtl="0" eaLnBrk="1" fontAlgn="auto" latinLnBrk="0" hangingPunct="1">
              <a:lnSpc>
                <a:spcPct val="150000"/>
              </a:lnSpc>
              <a:spcBef>
                <a:spcPts val="0"/>
              </a:spcBef>
              <a:spcAft>
                <a:spcPts val="0"/>
              </a:spcAft>
              <a:buClrTx/>
              <a:buSzTx/>
              <a:buFontTx/>
              <a:buNone/>
              <a:tabLst/>
              <a:defRPr/>
            </a:pPr>
            <a:r>
              <a:rPr kumimoji="0" lang="fr-FR" sz="28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mn-ea"/>
                <a:cs typeface="Times New Roman" panose="02020603050405020304" pitchFamily="18" charset="0"/>
              </a:rPr>
              <a:t>cắt</a:t>
            </a:r>
            <a:r>
              <a:rPr kumimoji="0" lang="fr-FR" sz="2800" b="0"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fr-FR" sz="28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ngang</a:t>
            </a:r>
            <a:r>
              <a:rPr kumimoji="0" lang="fr-FR" sz="28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a:t>
            </a:r>
            <a:endParaRPr kumimoji="0" lang="en-US" sz="28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endParaRPr>
          </a:p>
        </p:txBody>
      </p:sp>
      <p:sp>
        <p:nvSpPr>
          <p:cNvPr id="16" name="Rectangle 4"/>
          <p:cNvSpPr>
            <a:spLocks noChangeArrowheads="1"/>
          </p:cNvSpPr>
          <p:nvPr/>
        </p:nvSpPr>
        <p:spPr bwMode="auto">
          <a:xfrm>
            <a:off x="7262623" y="5556603"/>
            <a:ext cx="2300630" cy="66120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spAutoFit/>
          </a:bodyPr>
          <a:lstStyle/>
          <a:p>
            <a:pPr marL="0" marR="0" lvl="0" indent="0" algn="ctr" defTabSz="914400" rtl="0" eaLnBrk="1" fontAlgn="auto" latinLnBrk="0" hangingPunct="1">
              <a:lnSpc>
                <a:spcPct val="150000"/>
              </a:lnSpc>
              <a:spcBef>
                <a:spcPts val="0"/>
              </a:spcBef>
              <a:spcAft>
                <a:spcPts val="0"/>
              </a:spcAft>
              <a:buClrTx/>
              <a:buSzTx/>
              <a:buFontTx/>
              <a:buNone/>
              <a:tabLst/>
              <a:defRPr/>
            </a:pPr>
            <a:r>
              <a:rPr kumimoji="0" lang="fr-FR" sz="28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Đường</a:t>
            </a:r>
            <a:r>
              <a:rPr kumimoji="0" lang="fr-FR" sz="28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fr-FR" sz="28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cao</a:t>
            </a:r>
            <a:r>
              <a:rPr kumimoji="0" lang="fr-FR" sz="28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fr-FR" sz="28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tốc</a:t>
            </a:r>
            <a:endParaRPr kumimoji="0" lang="en-US" sz="28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endParaRPr>
          </a:p>
        </p:txBody>
      </p:sp>
      <p:sp>
        <p:nvSpPr>
          <p:cNvPr id="17" name="Rectangle 4"/>
          <p:cNvSpPr>
            <a:spLocks noChangeArrowheads="1"/>
          </p:cNvSpPr>
          <p:nvPr/>
        </p:nvSpPr>
        <p:spPr bwMode="auto">
          <a:xfrm>
            <a:off x="9999474" y="5078791"/>
            <a:ext cx="2286202" cy="130753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spAutoFit/>
          </a:bodyPr>
          <a:lstStyle/>
          <a:p>
            <a:pPr marL="0" marR="0" lvl="0" indent="0" algn="ctr" defTabSz="914400" rtl="0" eaLnBrk="1" fontAlgn="auto" latinLnBrk="0" hangingPunct="1">
              <a:lnSpc>
                <a:spcPct val="150000"/>
              </a:lnSpc>
              <a:spcBef>
                <a:spcPts val="0"/>
              </a:spcBef>
              <a:spcAft>
                <a:spcPts val="0"/>
              </a:spcAft>
              <a:buClrTx/>
              <a:buSzTx/>
              <a:buFontTx/>
              <a:buNone/>
              <a:tabLst/>
              <a:defRPr/>
            </a:pPr>
            <a:r>
              <a:rPr kumimoji="0" lang="fr-FR" sz="28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Bắt</a:t>
            </a:r>
            <a:r>
              <a:rPr kumimoji="0" lang="fr-FR" sz="28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fr-FR" sz="28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đầu</a:t>
            </a:r>
            <a:r>
              <a:rPr kumimoji="0" lang="fr-FR" sz="28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endParaRPr kumimoji="0" lang="fr-FR" sz="2800" b="0"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endParaRPr>
          </a:p>
          <a:p>
            <a:pPr marL="0" marR="0" lvl="0" indent="0" algn="ctr" defTabSz="914400" rtl="0" eaLnBrk="1" fontAlgn="auto" latinLnBrk="0" hangingPunct="1">
              <a:lnSpc>
                <a:spcPct val="150000"/>
              </a:lnSpc>
              <a:spcBef>
                <a:spcPts val="0"/>
              </a:spcBef>
              <a:spcAft>
                <a:spcPts val="0"/>
              </a:spcAft>
              <a:buClrTx/>
              <a:buSzTx/>
              <a:buFontTx/>
              <a:buNone/>
              <a:tabLst/>
              <a:defRPr/>
            </a:pPr>
            <a:r>
              <a:rPr kumimoji="0" lang="fr-FR" sz="2800" b="0" i="0" u="none" strike="noStrike" kern="1200" cap="none" spc="0" normalizeH="0" baseline="0" noProof="0" dirty="0" err="1" smtClean="0">
                <a:ln>
                  <a:noFill/>
                </a:ln>
                <a:solidFill>
                  <a:prstClr val="black"/>
                </a:solidFill>
                <a:effectLst/>
                <a:uLnTx/>
                <a:uFillTx/>
                <a:latin typeface="Times New Roman" panose="02020603050405020304" pitchFamily="18" charset="0"/>
                <a:ea typeface="+mn-ea"/>
                <a:cs typeface="Times New Roman" panose="02020603050405020304" pitchFamily="18" charset="0"/>
              </a:rPr>
              <a:t>đường</a:t>
            </a:r>
            <a:r>
              <a:rPr kumimoji="0" lang="fr-FR" sz="2800" b="0" i="0" u="none" strike="noStrike" kern="1200" cap="none" spc="0" normalizeH="0" baseline="0" noProof="0" dirty="0" smtClean="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fr-FR" sz="28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ưu</a:t>
            </a:r>
            <a:r>
              <a:rPr kumimoji="0" lang="fr-FR" sz="28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fr-FR" sz="2800" b="0"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tiên</a:t>
            </a:r>
            <a:r>
              <a:rPr kumimoji="0" lang="fr-FR" sz="2800" b="0"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a:t>
            </a:r>
            <a:endParaRPr kumimoji="0" lang="en-US" sz="28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31204891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anim calcmode="lin" valueType="num">
                                      <p:cBhvr additive="base">
                                        <p:cTn id="7" dur="500" fill="hold"/>
                                        <p:tgtEl>
                                          <p:spTgt spid="11"/>
                                        </p:tgtEl>
                                        <p:attrNameLst>
                                          <p:attrName>ppt_x</p:attrName>
                                        </p:attrNameLst>
                                      </p:cBhvr>
                                      <p:tavLst>
                                        <p:tav tm="0">
                                          <p:val>
                                            <p:strVal val="#ppt_x"/>
                                          </p:val>
                                        </p:tav>
                                        <p:tav tm="100000">
                                          <p:val>
                                            <p:strVal val="#ppt_x"/>
                                          </p:val>
                                        </p:tav>
                                      </p:tavLst>
                                    </p:anim>
                                    <p:anim calcmode="lin" valueType="num">
                                      <p:cBhvr additive="base">
                                        <p:cTn id="8" dur="500" fill="hold"/>
                                        <p:tgtEl>
                                          <p:spTgt spid="11"/>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42" presetClass="entr" presetSubtype="0" fill="hold" grpId="0" nodeType="clickEffect">
                                  <p:stCondLst>
                                    <p:cond delay="0"/>
                                  </p:stCondLst>
                                  <p:childTnLst>
                                    <p:set>
                                      <p:cBhvr>
                                        <p:cTn id="12" dur="1" fill="hold">
                                          <p:stCondLst>
                                            <p:cond delay="0"/>
                                          </p:stCondLst>
                                        </p:cTn>
                                        <p:tgtEl>
                                          <p:spTgt spid="12"/>
                                        </p:tgtEl>
                                        <p:attrNameLst>
                                          <p:attrName>style.visibility</p:attrName>
                                        </p:attrNameLst>
                                      </p:cBhvr>
                                      <p:to>
                                        <p:strVal val="visible"/>
                                      </p:to>
                                    </p:set>
                                    <p:animEffect transition="in" filter="fade">
                                      <p:cBhvr>
                                        <p:cTn id="13" dur="1000"/>
                                        <p:tgtEl>
                                          <p:spTgt spid="12"/>
                                        </p:tgtEl>
                                      </p:cBhvr>
                                    </p:animEffect>
                                    <p:anim calcmode="lin" valueType="num">
                                      <p:cBhvr>
                                        <p:cTn id="14" dur="1000" fill="hold"/>
                                        <p:tgtEl>
                                          <p:spTgt spid="12"/>
                                        </p:tgtEl>
                                        <p:attrNameLst>
                                          <p:attrName>ppt_x</p:attrName>
                                        </p:attrNameLst>
                                      </p:cBhvr>
                                      <p:tavLst>
                                        <p:tav tm="0">
                                          <p:val>
                                            <p:strVal val="#ppt_x"/>
                                          </p:val>
                                        </p:tav>
                                        <p:tav tm="100000">
                                          <p:val>
                                            <p:strVal val="#ppt_x"/>
                                          </p:val>
                                        </p:tav>
                                      </p:tavLst>
                                    </p:anim>
                                    <p:anim calcmode="lin" valueType="num">
                                      <p:cBhvr>
                                        <p:cTn id="15" dur="1000" fill="hold"/>
                                        <p:tgtEl>
                                          <p:spTgt spid="12"/>
                                        </p:tgtEl>
                                        <p:attrNameLst>
                                          <p:attrName>ppt_y</p:attrName>
                                        </p:attrNameLst>
                                      </p:cBhvr>
                                      <p:tavLst>
                                        <p:tav tm="0">
                                          <p:val>
                                            <p:strVal val="#ppt_y+.1"/>
                                          </p:val>
                                        </p:tav>
                                        <p:tav tm="100000">
                                          <p:val>
                                            <p:strVal val="#ppt_y"/>
                                          </p:val>
                                        </p:tav>
                                      </p:tavLst>
                                    </p:anim>
                                  </p:childTnLst>
                                </p:cTn>
                              </p:par>
                            </p:childTnLst>
                          </p:cTn>
                        </p:par>
                      </p:childTnLst>
                    </p:cTn>
                  </p:par>
                  <p:par>
                    <p:cTn id="16" fill="hold">
                      <p:stCondLst>
                        <p:cond delay="indefinite"/>
                      </p:stCondLst>
                      <p:childTnLst>
                        <p:par>
                          <p:cTn id="17" fill="hold">
                            <p:stCondLst>
                              <p:cond delay="0"/>
                            </p:stCondLst>
                            <p:childTnLst>
                              <p:par>
                                <p:cTn id="18" presetID="42" presetClass="entr" presetSubtype="0" fill="hold" grpId="0" nodeType="clickEffect">
                                  <p:stCondLst>
                                    <p:cond delay="0"/>
                                  </p:stCondLst>
                                  <p:childTnLst>
                                    <p:set>
                                      <p:cBhvr>
                                        <p:cTn id="19" dur="1" fill="hold">
                                          <p:stCondLst>
                                            <p:cond delay="0"/>
                                          </p:stCondLst>
                                        </p:cTn>
                                        <p:tgtEl>
                                          <p:spTgt spid="13"/>
                                        </p:tgtEl>
                                        <p:attrNameLst>
                                          <p:attrName>style.visibility</p:attrName>
                                        </p:attrNameLst>
                                      </p:cBhvr>
                                      <p:to>
                                        <p:strVal val="visible"/>
                                      </p:to>
                                    </p:set>
                                    <p:animEffect transition="in" filter="fade">
                                      <p:cBhvr>
                                        <p:cTn id="20" dur="1000"/>
                                        <p:tgtEl>
                                          <p:spTgt spid="13"/>
                                        </p:tgtEl>
                                      </p:cBhvr>
                                    </p:animEffect>
                                    <p:anim calcmode="lin" valueType="num">
                                      <p:cBhvr>
                                        <p:cTn id="21" dur="1000" fill="hold"/>
                                        <p:tgtEl>
                                          <p:spTgt spid="13"/>
                                        </p:tgtEl>
                                        <p:attrNameLst>
                                          <p:attrName>ppt_x</p:attrName>
                                        </p:attrNameLst>
                                      </p:cBhvr>
                                      <p:tavLst>
                                        <p:tav tm="0">
                                          <p:val>
                                            <p:strVal val="#ppt_x"/>
                                          </p:val>
                                        </p:tav>
                                        <p:tav tm="100000">
                                          <p:val>
                                            <p:strVal val="#ppt_x"/>
                                          </p:val>
                                        </p:tav>
                                      </p:tavLst>
                                    </p:anim>
                                    <p:anim calcmode="lin" valueType="num">
                                      <p:cBhvr>
                                        <p:cTn id="22" dur="1000" fill="hold"/>
                                        <p:tgtEl>
                                          <p:spTgt spid="13"/>
                                        </p:tgtEl>
                                        <p:attrNameLst>
                                          <p:attrName>ppt_y</p:attrName>
                                        </p:attrNameLst>
                                      </p:cBhvr>
                                      <p:tavLst>
                                        <p:tav tm="0">
                                          <p:val>
                                            <p:strVal val="#ppt_y+.1"/>
                                          </p:val>
                                        </p:tav>
                                        <p:tav tm="100000">
                                          <p:val>
                                            <p:strVal val="#ppt_y"/>
                                          </p:val>
                                        </p:tav>
                                      </p:tavLst>
                                    </p:anim>
                                  </p:childTnLst>
                                </p:cTn>
                              </p:par>
                            </p:childTnLst>
                          </p:cTn>
                        </p:par>
                      </p:childTnLst>
                    </p:cTn>
                  </p:par>
                  <p:par>
                    <p:cTn id="23" fill="hold">
                      <p:stCondLst>
                        <p:cond delay="indefinite"/>
                      </p:stCondLst>
                      <p:childTnLst>
                        <p:par>
                          <p:cTn id="24" fill="hold">
                            <p:stCondLst>
                              <p:cond delay="0"/>
                            </p:stCondLst>
                            <p:childTnLst>
                              <p:par>
                                <p:cTn id="25" presetID="31" presetClass="entr" presetSubtype="0" fill="hold" grpId="0" nodeType="clickEffect">
                                  <p:stCondLst>
                                    <p:cond delay="0"/>
                                  </p:stCondLst>
                                  <p:childTnLst>
                                    <p:set>
                                      <p:cBhvr>
                                        <p:cTn id="26" dur="1" fill="hold">
                                          <p:stCondLst>
                                            <p:cond delay="0"/>
                                          </p:stCondLst>
                                        </p:cTn>
                                        <p:tgtEl>
                                          <p:spTgt spid="15"/>
                                        </p:tgtEl>
                                        <p:attrNameLst>
                                          <p:attrName>style.visibility</p:attrName>
                                        </p:attrNameLst>
                                      </p:cBhvr>
                                      <p:to>
                                        <p:strVal val="visible"/>
                                      </p:to>
                                    </p:set>
                                    <p:anim calcmode="lin" valueType="num">
                                      <p:cBhvr>
                                        <p:cTn id="27" dur="1000" fill="hold"/>
                                        <p:tgtEl>
                                          <p:spTgt spid="15"/>
                                        </p:tgtEl>
                                        <p:attrNameLst>
                                          <p:attrName>ppt_w</p:attrName>
                                        </p:attrNameLst>
                                      </p:cBhvr>
                                      <p:tavLst>
                                        <p:tav tm="0">
                                          <p:val>
                                            <p:fltVal val="0"/>
                                          </p:val>
                                        </p:tav>
                                        <p:tav tm="100000">
                                          <p:val>
                                            <p:strVal val="#ppt_w"/>
                                          </p:val>
                                        </p:tav>
                                      </p:tavLst>
                                    </p:anim>
                                    <p:anim calcmode="lin" valueType="num">
                                      <p:cBhvr>
                                        <p:cTn id="28" dur="1000" fill="hold"/>
                                        <p:tgtEl>
                                          <p:spTgt spid="15"/>
                                        </p:tgtEl>
                                        <p:attrNameLst>
                                          <p:attrName>ppt_h</p:attrName>
                                        </p:attrNameLst>
                                      </p:cBhvr>
                                      <p:tavLst>
                                        <p:tav tm="0">
                                          <p:val>
                                            <p:fltVal val="0"/>
                                          </p:val>
                                        </p:tav>
                                        <p:tav tm="100000">
                                          <p:val>
                                            <p:strVal val="#ppt_h"/>
                                          </p:val>
                                        </p:tav>
                                      </p:tavLst>
                                    </p:anim>
                                    <p:anim calcmode="lin" valueType="num">
                                      <p:cBhvr>
                                        <p:cTn id="29" dur="1000" fill="hold"/>
                                        <p:tgtEl>
                                          <p:spTgt spid="15"/>
                                        </p:tgtEl>
                                        <p:attrNameLst>
                                          <p:attrName>style.rotation</p:attrName>
                                        </p:attrNameLst>
                                      </p:cBhvr>
                                      <p:tavLst>
                                        <p:tav tm="0">
                                          <p:val>
                                            <p:fltVal val="90"/>
                                          </p:val>
                                        </p:tav>
                                        <p:tav tm="100000">
                                          <p:val>
                                            <p:fltVal val="0"/>
                                          </p:val>
                                        </p:tav>
                                      </p:tavLst>
                                    </p:anim>
                                    <p:animEffect transition="in" filter="fade">
                                      <p:cBhvr>
                                        <p:cTn id="30" dur="1000"/>
                                        <p:tgtEl>
                                          <p:spTgt spid="15"/>
                                        </p:tgtEl>
                                      </p:cBhvr>
                                    </p:animEffect>
                                  </p:childTnLst>
                                </p:cTn>
                              </p:par>
                            </p:childTnLst>
                          </p:cTn>
                        </p:par>
                      </p:childTnLst>
                    </p:cTn>
                  </p:par>
                  <p:par>
                    <p:cTn id="31" fill="hold">
                      <p:stCondLst>
                        <p:cond delay="indefinite"/>
                      </p:stCondLst>
                      <p:childTnLst>
                        <p:par>
                          <p:cTn id="32" fill="hold">
                            <p:stCondLst>
                              <p:cond delay="0"/>
                            </p:stCondLst>
                            <p:childTnLst>
                              <p:par>
                                <p:cTn id="33" presetID="31" presetClass="entr" presetSubtype="0" fill="hold" grpId="0" nodeType="clickEffect">
                                  <p:stCondLst>
                                    <p:cond delay="0"/>
                                  </p:stCondLst>
                                  <p:childTnLst>
                                    <p:set>
                                      <p:cBhvr>
                                        <p:cTn id="34" dur="1" fill="hold">
                                          <p:stCondLst>
                                            <p:cond delay="0"/>
                                          </p:stCondLst>
                                        </p:cTn>
                                        <p:tgtEl>
                                          <p:spTgt spid="16"/>
                                        </p:tgtEl>
                                        <p:attrNameLst>
                                          <p:attrName>style.visibility</p:attrName>
                                        </p:attrNameLst>
                                      </p:cBhvr>
                                      <p:to>
                                        <p:strVal val="visible"/>
                                      </p:to>
                                    </p:set>
                                    <p:anim calcmode="lin" valueType="num">
                                      <p:cBhvr>
                                        <p:cTn id="35" dur="1000" fill="hold"/>
                                        <p:tgtEl>
                                          <p:spTgt spid="16"/>
                                        </p:tgtEl>
                                        <p:attrNameLst>
                                          <p:attrName>ppt_w</p:attrName>
                                        </p:attrNameLst>
                                      </p:cBhvr>
                                      <p:tavLst>
                                        <p:tav tm="0">
                                          <p:val>
                                            <p:fltVal val="0"/>
                                          </p:val>
                                        </p:tav>
                                        <p:tav tm="100000">
                                          <p:val>
                                            <p:strVal val="#ppt_w"/>
                                          </p:val>
                                        </p:tav>
                                      </p:tavLst>
                                    </p:anim>
                                    <p:anim calcmode="lin" valueType="num">
                                      <p:cBhvr>
                                        <p:cTn id="36" dur="1000" fill="hold"/>
                                        <p:tgtEl>
                                          <p:spTgt spid="16"/>
                                        </p:tgtEl>
                                        <p:attrNameLst>
                                          <p:attrName>ppt_h</p:attrName>
                                        </p:attrNameLst>
                                      </p:cBhvr>
                                      <p:tavLst>
                                        <p:tav tm="0">
                                          <p:val>
                                            <p:fltVal val="0"/>
                                          </p:val>
                                        </p:tav>
                                        <p:tav tm="100000">
                                          <p:val>
                                            <p:strVal val="#ppt_h"/>
                                          </p:val>
                                        </p:tav>
                                      </p:tavLst>
                                    </p:anim>
                                    <p:anim calcmode="lin" valueType="num">
                                      <p:cBhvr>
                                        <p:cTn id="37" dur="1000" fill="hold"/>
                                        <p:tgtEl>
                                          <p:spTgt spid="16"/>
                                        </p:tgtEl>
                                        <p:attrNameLst>
                                          <p:attrName>style.rotation</p:attrName>
                                        </p:attrNameLst>
                                      </p:cBhvr>
                                      <p:tavLst>
                                        <p:tav tm="0">
                                          <p:val>
                                            <p:fltVal val="90"/>
                                          </p:val>
                                        </p:tav>
                                        <p:tav tm="100000">
                                          <p:val>
                                            <p:fltVal val="0"/>
                                          </p:val>
                                        </p:tav>
                                      </p:tavLst>
                                    </p:anim>
                                    <p:animEffect transition="in" filter="fade">
                                      <p:cBhvr>
                                        <p:cTn id="38" dur="1000"/>
                                        <p:tgtEl>
                                          <p:spTgt spid="16"/>
                                        </p:tgtEl>
                                      </p:cBhvr>
                                    </p:animEffect>
                                  </p:childTnLst>
                                </p:cTn>
                              </p:par>
                            </p:childTnLst>
                          </p:cTn>
                        </p:par>
                      </p:childTnLst>
                    </p:cTn>
                  </p:par>
                  <p:par>
                    <p:cTn id="39" fill="hold">
                      <p:stCondLst>
                        <p:cond delay="indefinite"/>
                      </p:stCondLst>
                      <p:childTnLst>
                        <p:par>
                          <p:cTn id="40" fill="hold">
                            <p:stCondLst>
                              <p:cond delay="0"/>
                            </p:stCondLst>
                            <p:childTnLst>
                              <p:par>
                                <p:cTn id="41" presetID="31" presetClass="entr" presetSubtype="0" fill="hold" grpId="0" nodeType="clickEffect">
                                  <p:stCondLst>
                                    <p:cond delay="0"/>
                                  </p:stCondLst>
                                  <p:childTnLst>
                                    <p:set>
                                      <p:cBhvr>
                                        <p:cTn id="42" dur="1" fill="hold">
                                          <p:stCondLst>
                                            <p:cond delay="0"/>
                                          </p:stCondLst>
                                        </p:cTn>
                                        <p:tgtEl>
                                          <p:spTgt spid="17"/>
                                        </p:tgtEl>
                                        <p:attrNameLst>
                                          <p:attrName>style.visibility</p:attrName>
                                        </p:attrNameLst>
                                      </p:cBhvr>
                                      <p:to>
                                        <p:strVal val="visible"/>
                                      </p:to>
                                    </p:set>
                                    <p:anim calcmode="lin" valueType="num">
                                      <p:cBhvr>
                                        <p:cTn id="43" dur="1000" fill="hold"/>
                                        <p:tgtEl>
                                          <p:spTgt spid="17"/>
                                        </p:tgtEl>
                                        <p:attrNameLst>
                                          <p:attrName>ppt_w</p:attrName>
                                        </p:attrNameLst>
                                      </p:cBhvr>
                                      <p:tavLst>
                                        <p:tav tm="0">
                                          <p:val>
                                            <p:fltVal val="0"/>
                                          </p:val>
                                        </p:tav>
                                        <p:tav tm="100000">
                                          <p:val>
                                            <p:strVal val="#ppt_w"/>
                                          </p:val>
                                        </p:tav>
                                      </p:tavLst>
                                    </p:anim>
                                    <p:anim calcmode="lin" valueType="num">
                                      <p:cBhvr>
                                        <p:cTn id="44" dur="1000" fill="hold"/>
                                        <p:tgtEl>
                                          <p:spTgt spid="17"/>
                                        </p:tgtEl>
                                        <p:attrNameLst>
                                          <p:attrName>ppt_h</p:attrName>
                                        </p:attrNameLst>
                                      </p:cBhvr>
                                      <p:tavLst>
                                        <p:tav tm="0">
                                          <p:val>
                                            <p:fltVal val="0"/>
                                          </p:val>
                                        </p:tav>
                                        <p:tav tm="100000">
                                          <p:val>
                                            <p:strVal val="#ppt_h"/>
                                          </p:val>
                                        </p:tav>
                                      </p:tavLst>
                                    </p:anim>
                                    <p:anim calcmode="lin" valueType="num">
                                      <p:cBhvr>
                                        <p:cTn id="45" dur="1000" fill="hold"/>
                                        <p:tgtEl>
                                          <p:spTgt spid="17"/>
                                        </p:tgtEl>
                                        <p:attrNameLst>
                                          <p:attrName>style.rotation</p:attrName>
                                        </p:attrNameLst>
                                      </p:cBhvr>
                                      <p:tavLst>
                                        <p:tav tm="0">
                                          <p:val>
                                            <p:fltVal val="90"/>
                                          </p:val>
                                        </p:tav>
                                        <p:tav tm="100000">
                                          <p:val>
                                            <p:fltVal val="0"/>
                                          </p:val>
                                        </p:tav>
                                      </p:tavLst>
                                    </p:anim>
                                    <p:animEffect transition="in" filter="fade">
                                      <p:cBhvr>
                                        <p:cTn id="46" dur="1000"/>
                                        <p:tgtEl>
                                          <p:spTgt spid="1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p:bldP spid="12" grpId="0"/>
      <p:bldP spid="13" grpId="0"/>
      <p:bldP spid="15" grpId="0"/>
      <p:bldP spid="16" grpId="0"/>
      <p:bldP spid="17" grpId="0"/>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descr="https://dean2020.edu.vn/wp-content/uploads/2019/07/hinh-nen-slide-thuyet-trinh-dep-28-1024x768.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 y="0"/>
            <a:ext cx="12192000" cy="6858000"/>
          </a:xfrm>
          <a:prstGeom prst="rect">
            <a:avLst/>
          </a:prstGeom>
          <a:noFill/>
          <a:extLst>
            <a:ext uri="{909E8E84-426E-40DD-AFC4-6F175D3DCCD1}">
              <a14:hiddenFill xmlns:a14="http://schemas.microsoft.com/office/drawing/2010/main">
                <a:solidFill>
                  <a:srgbClr val="FFFFFF"/>
                </a:solidFill>
              </a14:hiddenFill>
            </a:ext>
          </a:extLst>
        </p:spPr>
      </p:pic>
      <p:sp>
        <p:nvSpPr>
          <p:cNvPr id="4" name="Rectangle 3"/>
          <p:cNvSpPr/>
          <p:nvPr/>
        </p:nvSpPr>
        <p:spPr>
          <a:xfrm>
            <a:off x="1" y="2185120"/>
            <a:ext cx="12191999" cy="4615815"/>
          </a:xfrm>
          <a:prstGeom prst="rect">
            <a:avLst/>
          </a:prstGeom>
        </p:spPr>
        <p:txBody>
          <a:bodyPr wrap="square">
            <a:spAutoFit/>
          </a:bodyPr>
          <a:lstStyle/>
          <a:p>
            <a:pPr marL="0" marR="0" lvl="0" indent="0" algn="ctr" defTabSz="914400" rtl="0" eaLnBrk="1" fontAlgn="auto" latinLnBrk="0" hangingPunct="1">
              <a:lnSpc>
                <a:spcPct val="150000"/>
              </a:lnSpc>
              <a:spcBef>
                <a:spcPts val="0"/>
              </a:spcBef>
              <a:spcAft>
                <a:spcPts val="0"/>
              </a:spcAft>
              <a:buClrTx/>
              <a:buSzTx/>
              <a:buFontTx/>
              <a:buNone/>
              <a:tabLst/>
              <a:defRPr/>
            </a:pPr>
            <a:r>
              <a:rPr kumimoji="0" lang="fr-FR" sz="2800" b="1" i="0" u="none" strike="noStrike" kern="1200" cap="none" spc="0" normalizeH="0" baseline="0" noProof="0" dirty="0">
                <a:ln>
                  <a:noFill/>
                </a:ln>
                <a:solidFill>
                  <a:srgbClr val="FF0000"/>
                </a:solidFill>
                <a:effectLst/>
                <a:uLnTx/>
                <a:uFillTx/>
                <a:latin typeface="Times New Roman" panose="02020603050405020304" pitchFamily="18" charset="0"/>
                <a:ea typeface="Calibri" panose="020F0502020204030204" pitchFamily="34" charset="0"/>
                <a:cs typeface="+mn-cs"/>
              </a:rPr>
              <a:t>* HƯỚNG DẪN VỀ NHÀ</a:t>
            </a:r>
            <a:endParaRPr kumimoji="0" lang="en-US" sz="2800" b="0" i="0" u="none" strike="noStrike" kern="1200" cap="none" spc="0" normalizeH="0" baseline="0" noProof="0" dirty="0">
              <a:ln>
                <a:noFill/>
              </a:ln>
              <a:solidFill>
                <a:srgbClr val="FF0000"/>
              </a:solidFill>
              <a:effectLst/>
              <a:uLnTx/>
              <a:uFillTx/>
              <a:latin typeface="Times New Roman" panose="02020603050405020304" pitchFamily="18" charset="0"/>
              <a:ea typeface="Calibri" panose="020F0502020204030204" pitchFamily="34" charset="0"/>
              <a:cs typeface="+mn-cs"/>
            </a:endParaRPr>
          </a:p>
          <a:p>
            <a:pPr marL="0" marR="0" lvl="0" indent="0" algn="just" defTabSz="914400" rtl="0" eaLnBrk="1" fontAlgn="auto" latinLnBrk="0" hangingPunct="1">
              <a:lnSpc>
                <a:spcPct val="150000"/>
              </a:lnSpc>
              <a:spcBef>
                <a:spcPts val="0"/>
              </a:spcBef>
              <a:spcAft>
                <a:spcPts val="0"/>
              </a:spcAft>
              <a:buClrTx/>
              <a:buSzTx/>
              <a:buFontTx/>
              <a:buNone/>
              <a:tabLst/>
              <a:defRPr/>
            </a:pPr>
            <a:r>
              <a:rPr kumimoji="0" lang="pt-BR"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Luyện vẽ tam giác đều, hình vuông, lục giác đều.</a:t>
            </a:r>
            <a:endParaRPr kumimoji="0" lang="en-US" sz="28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endParaRPr>
          </a:p>
          <a:p>
            <a:pPr marL="0" marR="0" lvl="0" indent="0" algn="just" defTabSz="914400" rtl="0" eaLnBrk="1" fontAlgn="auto" latinLnBrk="0" hangingPunct="1">
              <a:lnSpc>
                <a:spcPct val="150000"/>
              </a:lnSpc>
              <a:spcBef>
                <a:spcPts val="0"/>
              </a:spcBef>
              <a:spcAft>
                <a:spcPts val="0"/>
              </a:spcAft>
              <a:buClrTx/>
              <a:buSzTx/>
              <a:buFontTx/>
              <a:buNone/>
              <a:tabLst/>
              <a:defRPr/>
            </a:pPr>
            <a:r>
              <a:rPr kumimoji="0" lang="pt-BR"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Hoàn thành bài tập 6 ( SBT –tr 67) và nộp sản phẩm </a:t>
            </a:r>
            <a:r>
              <a:rPr kumimoji="0" lang="pt-BR" sz="2800" b="0" i="0" u="none" strike="noStrike" kern="1200" cap="none" spc="0" normalizeH="0" baseline="0" noProof="0" dirty="0" smtClean="0">
                <a:ln>
                  <a:noFill/>
                </a:ln>
                <a:solidFill>
                  <a:srgbClr val="000000"/>
                </a:solidFill>
                <a:effectLst/>
                <a:uLnTx/>
                <a:uFillTx/>
                <a:latin typeface="Times New Roman" panose="02020603050405020304" pitchFamily="18" charset="0"/>
                <a:ea typeface="Calibri" panose="020F0502020204030204" pitchFamily="34" charset="0"/>
                <a:cs typeface="+mn-cs"/>
              </a:rPr>
              <a:t>vào </a:t>
            </a:r>
            <a:r>
              <a:rPr kumimoji="0" lang="pt-BR"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tiết học sau.</a:t>
            </a:r>
            <a:endParaRPr kumimoji="0" lang="en-US" sz="28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endParaRPr>
          </a:p>
          <a:p>
            <a:pPr marL="0" marR="0" lvl="0" indent="0" algn="just" defTabSz="914400" rtl="0" eaLnBrk="1" fontAlgn="auto" latinLnBrk="0" hangingPunct="1">
              <a:lnSpc>
                <a:spcPct val="150000"/>
              </a:lnSpc>
              <a:spcBef>
                <a:spcPts val="0"/>
              </a:spcBef>
              <a:spcAft>
                <a:spcPts val="0"/>
              </a:spcAft>
              <a:buClrTx/>
              <a:buSzTx/>
              <a:buFontTx/>
              <a:buNone/>
              <a:tabLst/>
              <a:defRPr/>
            </a:pP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Tìm</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hiểu</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và</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đọc</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trước</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Bài</a:t>
            </a:r>
            <a:r>
              <a:rPr kumimoji="0" lang="en-US" sz="28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2: </a:t>
            </a:r>
            <a:r>
              <a:rPr kumimoji="0" lang="en-US" sz="28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Hình</a:t>
            </a:r>
            <a:r>
              <a:rPr kumimoji="0" lang="en-US" sz="28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chữ</a:t>
            </a:r>
            <a:r>
              <a:rPr kumimoji="0" lang="en-US" sz="28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nhật</a:t>
            </a:r>
            <a:r>
              <a:rPr kumimoji="0" lang="en-US" sz="28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 </a:t>
            </a:r>
            <a:r>
              <a:rPr kumimoji="0" lang="en-US" sz="28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Hình</a:t>
            </a:r>
            <a:r>
              <a:rPr kumimoji="0" lang="en-US" sz="28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thoi</a:t>
            </a:r>
            <a:r>
              <a:rPr kumimoji="0" lang="en-US" sz="28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 </a:t>
            </a:r>
            <a:r>
              <a:rPr kumimoji="0" lang="en-US" sz="28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Hình</a:t>
            </a:r>
            <a:r>
              <a:rPr kumimoji="0" lang="en-US" sz="28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bình</a:t>
            </a:r>
            <a:r>
              <a:rPr kumimoji="0" lang="en-US" sz="28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hành</a:t>
            </a:r>
            <a:r>
              <a:rPr kumimoji="0" lang="en-US" sz="28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 </a:t>
            </a:r>
            <a:r>
              <a:rPr kumimoji="0" lang="en-US" sz="28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Hình</a:t>
            </a:r>
            <a:r>
              <a:rPr kumimoji="0" lang="en-US" sz="28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thang </a:t>
            </a:r>
            <a:r>
              <a:rPr kumimoji="0" lang="en-US" sz="2800" b="1"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cân</a:t>
            </a:r>
            <a:r>
              <a:rPr kumimoji="0" lang="en-US" sz="2800" b="1"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và</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sưu</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tầm</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đồ</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vật</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tranh</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ảnh</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về</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hình</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chữ</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nhật</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hình</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thoi</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hình</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bình</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hành</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hình</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thang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cân</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theo</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tổ</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Tổ</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nào</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sưu</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tầm</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được</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nhiều</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đồ</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vật</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tranh</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ảnh</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nhất</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sẽ</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được</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phần</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thưởng</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a:t>
            </a:r>
            <a:r>
              <a:rPr kumimoji="0" lang="en-US" sz="2800" b="0" i="0" u="none" strike="noStrike" kern="1200" cap="none" spc="0" normalizeH="0" baseline="0" noProof="0" dirty="0" err="1">
                <a:ln>
                  <a:noFill/>
                </a:ln>
                <a:solidFill>
                  <a:srgbClr val="000000"/>
                </a:solidFill>
                <a:effectLst/>
                <a:uLnTx/>
                <a:uFillTx/>
                <a:latin typeface="Times New Roman" panose="02020603050405020304" pitchFamily="18" charset="0"/>
                <a:ea typeface="Calibri" panose="020F0502020204030204" pitchFamily="34" charset="0"/>
                <a:cs typeface="+mn-cs"/>
              </a:rPr>
              <a:t>của</a:t>
            </a:r>
            <a:r>
              <a:rPr kumimoji="0" lang="en-US" sz="2800" b="0" i="0" u="none" strike="noStrike" kern="1200" cap="none" spc="0" normalizeH="0" baseline="0" noProof="0" dirty="0">
                <a:ln>
                  <a:noFill/>
                </a:ln>
                <a:solidFill>
                  <a:srgbClr val="000000"/>
                </a:solidFill>
                <a:effectLst/>
                <a:uLnTx/>
                <a:uFillTx/>
                <a:latin typeface="Times New Roman" panose="02020603050405020304" pitchFamily="18" charset="0"/>
                <a:ea typeface="Calibri" panose="020F0502020204030204" pitchFamily="34" charset="0"/>
                <a:cs typeface="+mn-cs"/>
              </a:rPr>
              <a:t> GV).</a:t>
            </a:r>
            <a:endParaRPr kumimoji="0" lang="en-US" sz="2800" b="0" i="0" u="none" strike="noStrike" kern="1200" cap="none" spc="0" normalizeH="0" baseline="0" noProof="0" dirty="0">
              <a:ln>
                <a:noFill/>
              </a:ln>
              <a:solidFill>
                <a:prstClr val="black"/>
              </a:solidFill>
              <a:effectLst/>
              <a:uLnTx/>
              <a:uFillTx/>
              <a:latin typeface="Times New Roman" panose="02020603050405020304" pitchFamily="18" charset="0"/>
              <a:ea typeface="Calibri" panose="020F0502020204030204" pitchFamily="34" charset="0"/>
              <a:cs typeface="+mn-cs"/>
            </a:endParaRPr>
          </a:p>
        </p:txBody>
      </p:sp>
    </p:spTree>
    <p:extLst>
      <p:ext uri="{BB962C8B-B14F-4D97-AF65-F5344CB8AC3E}">
        <p14:creationId xmlns:p14="http://schemas.microsoft.com/office/powerpoint/2010/main" val="642610865"/>
      </p:ext>
    </p:extLst>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2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35</TotalTime>
  <Words>995</Words>
  <Application>Microsoft Office PowerPoint</Application>
  <PresentationFormat>Widescreen</PresentationFormat>
  <Paragraphs>225</Paragraphs>
  <Slides>35</Slides>
  <Notes>0</Notes>
  <HiddenSlides>0</HiddenSlides>
  <MMClips>0</MMClips>
  <ScaleCrop>false</ScaleCrop>
  <HeadingPairs>
    <vt:vector size="6" baseType="variant">
      <vt:variant>
        <vt:lpstr>Fonts Used</vt:lpstr>
      </vt:variant>
      <vt:variant>
        <vt:i4>6</vt:i4>
      </vt:variant>
      <vt:variant>
        <vt:lpstr>Theme</vt:lpstr>
      </vt:variant>
      <vt:variant>
        <vt:i4>2</vt:i4>
      </vt:variant>
      <vt:variant>
        <vt:lpstr>Slide Titles</vt:lpstr>
      </vt:variant>
      <vt:variant>
        <vt:i4>35</vt:i4>
      </vt:variant>
    </vt:vector>
  </HeadingPairs>
  <TitlesOfParts>
    <vt:vector size="43" baseType="lpstr">
      <vt:lpstr>.VnArial</vt:lpstr>
      <vt:lpstr>Arial</vt:lpstr>
      <vt:lpstr>Calibri</vt:lpstr>
      <vt:lpstr>Calibri Light</vt:lpstr>
      <vt:lpstr>Times New Roman</vt:lpstr>
      <vt:lpstr>Wingdings</vt:lpstr>
      <vt:lpstr>Office Theme</vt:lpstr>
      <vt:lpstr>2_Office Theme</vt:lpstr>
      <vt:lpstr>PowerPoint Presentation</vt:lpstr>
      <vt:lpstr>HÌNH VUÔNG</vt:lpstr>
      <vt:lpstr>BÀI 1:Hình vuông - Tam giác đều -  Lục giác đều</vt:lpstr>
      <vt:lpstr>Hình c) là hình vuông</vt:lpstr>
      <vt:lpstr>PowerPoint Presentation</vt:lpstr>
      <vt:lpstr>PowerPoint Presentation</vt:lpstr>
      <vt:lpstr>PowerPoint Presentation</vt:lpstr>
      <vt:lpstr>Thực hành 2: Vẽ hình vuông </vt:lpstr>
      <vt:lpstr>PowerPoint Presentation</vt:lpstr>
      <vt:lpstr>PowerPoint Presentation</vt:lpstr>
      <vt:lpstr>a) Sau khi dùng compa kiểm tra thì ta thấy tam giác ABC có 3 cạnh bằng nhau.  </vt:lpstr>
      <vt:lpstr>Tam giác ABC ( Hình 5) có :  </vt:lpstr>
      <vt:lpstr>PowerPoint Presentation</vt:lpstr>
      <vt:lpstr>PowerPoint Presentation</vt:lpstr>
      <vt:lpstr>PowerPoint Presentation</vt:lpstr>
      <vt:lpstr>HÌNH ẢNH THỰC TẾ CỦA TAM GIÁC ĐỀU </vt:lpstr>
      <vt:lpstr>PowerPoint Presentation</vt:lpstr>
      <vt:lpstr>PowerPoint Presentation</vt:lpstr>
      <vt:lpstr>PowerPoint Presentation</vt:lpstr>
      <vt:lpstr>PowerPoint Presentation</vt:lpstr>
      <vt:lpstr>Lục giác ABCDEF có:  </vt:lpstr>
      <vt:lpstr>THỰC HÀNH 6</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Admin</dc:creator>
  <cp:lastModifiedBy>Admin</cp:lastModifiedBy>
  <cp:revision>7</cp:revision>
  <dcterms:created xsi:type="dcterms:W3CDTF">2022-07-22T02:31:50Z</dcterms:created>
  <dcterms:modified xsi:type="dcterms:W3CDTF">2022-07-27T06:26:20Z</dcterms:modified>
</cp:coreProperties>
</file>